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7" r:id="rId4"/>
    <p:sldMasterId id="2147483737" r:id="rId5"/>
    <p:sldMasterId id="2147483660" r:id="rId6"/>
  </p:sldMasterIdLst>
  <p:notesMasterIdLst>
    <p:notesMasterId r:id="rId20"/>
  </p:notesMasterIdLst>
  <p:handoutMasterIdLst>
    <p:handoutMasterId r:id="rId21"/>
  </p:handoutMasterIdLst>
  <p:sldIdLst>
    <p:sldId id="563" r:id="rId7"/>
    <p:sldId id="1167" r:id="rId8"/>
    <p:sldId id="1173" r:id="rId9"/>
    <p:sldId id="1163" r:id="rId10"/>
    <p:sldId id="1172" r:id="rId11"/>
    <p:sldId id="1170" r:id="rId12"/>
    <p:sldId id="1165" r:id="rId13"/>
    <p:sldId id="1168" r:id="rId14"/>
    <p:sldId id="1169" r:id="rId15"/>
    <p:sldId id="1164" r:id="rId16"/>
    <p:sldId id="1150" r:id="rId17"/>
    <p:sldId id="1162" r:id="rId18"/>
    <p:sldId id="1171"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E99F9A7-87C7-4293-8D23-6C514C2B8997}">
          <p14:sldIdLst>
            <p14:sldId id="563"/>
            <p14:sldId id="1167"/>
            <p14:sldId id="1173"/>
            <p14:sldId id="1163"/>
            <p14:sldId id="1172"/>
            <p14:sldId id="1170"/>
            <p14:sldId id="1165"/>
            <p14:sldId id="1168"/>
            <p14:sldId id="1169"/>
            <p14:sldId id="1164"/>
            <p14:sldId id="1150"/>
            <p14:sldId id="1162"/>
            <p14:sldId id="117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z Pettit" initials="LP" lastIdx="15" clrIdx="0">
    <p:extLst>
      <p:ext uri="{19B8F6BF-5375-455C-9EA6-DF929625EA0E}">
        <p15:presenceInfo xmlns:p15="http://schemas.microsoft.com/office/powerpoint/2012/main" userId="S::LizPettit@lena.org::cd5fe16b-7ec4-4b24-b066-993bffdb1467" providerId="AD"/>
      </p:ext>
    </p:extLst>
  </p:cmAuthor>
  <p:cmAuthor id="2" name="Kim Coulter" initials="KC" lastIdx="4" clrIdx="1">
    <p:extLst>
      <p:ext uri="{19B8F6BF-5375-455C-9EA6-DF929625EA0E}">
        <p15:presenceInfo xmlns:p15="http://schemas.microsoft.com/office/powerpoint/2012/main" userId="S::kimcoulter@lena.org::39f1ba99-d040-406f-a9eb-12c052930e77" providerId="AD"/>
      </p:ext>
    </p:extLst>
  </p:cmAuthor>
  <p:cmAuthor id="3" name="Laura Camp" initials="LC" lastIdx="7" clrIdx="2">
    <p:extLst>
      <p:ext uri="{19B8F6BF-5375-455C-9EA6-DF929625EA0E}">
        <p15:presenceInfo xmlns:p15="http://schemas.microsoft.com/office/powerpoint/2012/main" userId="S::lauracamp@lena.org::37be758e-c38f-468b-a078-ef9a3fa3d348" providerId="AD"/>
      </p:ext>
    </p:extLst>
  </p:cmAuthor>
  <p:cmAuthor id="4" name="Nadya Lyapunova" initials="NL" lastIdx="5" clrIdx="3">
    <p:extLst>
      <p:ext uri="{19B8F6BF-5375-455C-9EA6-DF929625EA0E}">
        <p15:presenceInfo xmlns:p15="http://schemas.microsoft.com/office/powerpoint/2012/main" userId="S::nadya@lena.org::6af15858-c755-43ca-8a72-c51e3993f993" providerId="AD"/>
      </p:ext>
    </p:extLst>
  </p:cmAuthor>
  <p:cmAuthor id="5" name="Mindy Ricketts" initials="MR" lastIdx="10" clrIdx="4">
    <p:extLst>
      <p:ext uri="{19B8F6BF-5375-455C-9EA6-DF929625EA0E}">
        <p15:presenceInfo xmlns:p15="http://schemas.microsoft.com/office/powerpoint/2012/main" userId="S::mindyricketts@lena.org::37e0d344-d13c-4de9-b792-22c0778ff31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3E98"/>
    <a:srgbClr val="15AAE3"/>
    <a:srgbClr val="F86A26"/>
    <a:srgbClr val="7D7C84"/>
    <a:srgbClr val="FFFFFF"/>
    <a:srgbClr val="D2D2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77F658-7F6E-7643-862A-771F1678CD1A}" v="42" dt="2026-09-11T19:17:47.1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34"/>
    <p:restoredTop sz="63990"/>
  </p:normalViewPr>
  <p:slideViewPr>
    <p:cSldViewPr snapToGrid="0">
      <p:cViewPr varScale="1">
        <p:scale>
          <a:sx n="64" d="100"/>
          <a:sy n="64" d="100"/>
        </p:scale>
        <p:origin x="1080" y="296"/>
      </p:cViewPr>
      <p:guideLst>
        <p:guide orient="horz" pos="2160"/>
        <p:guide pos="3840"/>
      </p:guideLst>
    </p:cSldViewPr>
  </p:slideViewPr>
  <p:notesTextViewPr>
    <p:cViewPr>
      <p:scale>
        <a:sx n="80" d="100"/>
        <a:sy n="80" d="100"/>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th Gonzales" userId="9fd3dc8b-dce1-4439-98af-cdc95521685a" providerId="ADAL" clId="{3C01C02F-4397-54F1-B578-7591327541A8}"/>
    <pc:docChg chg="undo custSel addSld delSld modSld modSection">
      <pc:chgData name="Beth Gonzales" userId="9fd3dc8b-dce1-4439-98af-cdc95521685a" providerId="ADAL" clId="{3C01C02F-4397-54F1-B578-7591327541A8}" dt="2026-09-11T19:17:56.754" v="1707" actId="20577"/>
      <pc:docMkLst>
        <pc:docMk/>
      </pc:docMkLst>
      <pc:sldChg chg="addSp delSp modSp mod">
        <pc:chgData name="Beth Gonzales" userId="9fd3dc8b-dce1-4439-98af-cdc95521685a" providerId="ADAL" clId="{3C01C02F-4397-54F1-B578-7591327541A8}" dt="2026-09-11T19:17:56.754" v="1707" actId="20577"/>
        <pc:sldMkLst>
          <pc:docMk/>
          <pc:sldMk cId="621989304" sldId="1150"/>
        </pc:sldMkLst>
        <pc:spChg chg="del mod">
          <ac:chgData name="Beth Gonzales" userId="9fd3dc8b-dce1-4439-98af-cdc95521685a" providerId="ADAL" clId="{3C01C02F-4397-54F1-B578-7591327541A8}" dt="2026-09-11T19:17:38.657" v="1669" actId="478"/>
          <ac:spMkLst>
            <pc:docMk/>
            <pc:sldMk cId="621989304" sldId="1150"/>
            <ac:spMk id="4" creationId="{149C09BF-971A-4667-8FC9-C8F5B8BF301D}"/>
          </ac:spMkLst>
        </pc:spChg>
        <pc:spChg chg="del mod">
          <ac:chgData name="Beth Gonzales" userId="9fd3dc8b-dce1-4439-98af-cdc95521685a" providerId="ADAL" clId="{3C01C02F-4397-54F1-B578-7591327541A8}" dt="2026-09-11T19:16:50.249" v="1623" actId="478"/>
          <ac:spMkLst>
            <pc:docMk/>
            <pc:sldMk cId="621989304" sldId="1150"/>
            <ac:spMk id="6" creationId="{08FC1782-9EFB-44E2-B374-6C1509FF62F4}"/>
          </ac:spMkLst>
        </pc:spChg>
        <pc:spChg chg="del mod">
          <ac:chgData name="Beth Gonzales" userId="9fd3dc8b-dce1-4439-98af-cdc95521685a" providerId="ADAL" clId="{3C01C02F-4397-54F1-B578-7591327541A8}" dt="2026-09-11T19:17:44.604" v="1673" actId="478"/>
          <ac:spMkLst>
            <pc:docMk/>
            <pc:sldMk cId="621989304" sldId="1150"/>
            <ac:spMk id="7" creationId="{6AB68201-73B2-48CC-AF79-A7866034CE50}"/>
          </ac:spMkLst>
        </pc:spChg>
        <pc:spChg chg="add del mod">
          <ac:chgData name="Beth Gonzales" userId="9fd3dc8b-dce1-4439-98af-cdc95521685a" providerId="ADAL" clId="{3C01C02F-4397-54F1-B578-7591327541A8}" dt="2026-09-11T19:16:14.116" v="1594" actId="478"/>
          <ac:spMkLst>
            <pc:docMk/>
            <pc:sldMk cId="621989304" sldId="1150"/>
            <ac:spMk id="14" creationId="{0A473BDE-429C-CBC9-0E9D-FEE6376DA344}"/>
          </ac:spMkLst>
        </pc:spChg>
        <pc:spChg chg="add mod">
          <ac:chgData name="Beth Gonzales" userId="9fd3dc8b-dce1-4439-98af-cdc95521685a" providerId="ADAL" clId="{3C01C02F-4397-54F1-B578-7591327541A8}" dt="2026-09-11T19:17:11.013" v="1628" actId="1076"/>
          <ac:spMkLst>
            <pc:docMk/>
            <pc:sldMk cId="621989304" sldId="1150"/>
            <ac:spMk id="15" creationId="{F3E5E7A6-2624-C670-7249-F08942FB5124}"/>
          </ac:spMkLst>
        </pc:spChg>
        <pc:spChg chg="add mod">
          <ac:chgData name="Beth Gonzales" userId="9fd3dc8b-dce1-4439-98af-cdc95521685a" providerId="ADAL" clId="{3C01C02F-4397-54F1-B578-7591327541A8}" dt="2026-09-11T19:17:36.576" v="1668" actId="1076"/>
          <ac:spMkLst>
            <pc:docMk/>
            <pc:sldMk cId="621989304" sldId="1150"/>
            <ac:spMk id="16" creationId="{70103AF6-D58A-A848-D477-0E6ACD0C9B86}"/>
          </ac:spMkLst>
        </pc:spChg>
        <pc:spChg chg="add mod">
          <ac:chgData name="Beth Gonzales" userId="9fd3dc8b-dce1-4439-98af-cdc95521685a" providerId="ADAL" clId="{3C01C02F-4397-54F1-B578-7591327541A8}" dt="2026-09-11T19:17:56.754" v="1707" actId="20577"/>
          <ac:spMkLst>
            <pc:docMk/>
            <pc:sldMk cId="621989304" sldId="1150"/>
            <ac:spMk id="17" creationId="{B97CECA5-ACEB-0206-E374-7A78B4F5B7E3}"/>
          </ac:spMkLst>
        </pc:spChg>
        <pc:picChg chg="del">
          <ac:chgData name="Beth Gonzales" userId="9fd3dc8b-dce1-4439-98af-cdc95521685a" providerId="ADAL" clId="{3C01C02F-4397-54F1-B578-7591327541A8}" dt="2026-09-11T19:16:12.050" v="1593" actId="478"/>
          <ac:picMkLst>
            <pc:docMk/>
            <pc:sldMk cId="621989304" sldId="1150"/>
            <ac:picMk id="3" creationId="{651A9EF4-C874-4F28-BF2D-189842ECC6D2}"/>
          </ac:picMkLst>
        </pc:picChg>
        <pc:picChg chg="add del mod modCrop">
          <ac:chgData name="Beth Gonzales" userId="9fd3dc8b-dce1-4439-98af-cdc95521685a" providerId="ADAL" clId="{3C01C02F-4397-54F1-B578-7591327541A8}" dt="2026-09-11T19:14:04.204" v="1572" actId="478"/>
          <ac:picMkLst>
            <pc:docMk/>
            <pc:sldMk cId="621989304" sldId="1150"/>
            <ac:picMk id="8" creationId="{6676D5BC-8F19-AA84-2FF9-880BB7ABEDD5}"/>
          </ac:picMkLst>
        </pc:picChg>
        <pc:picChg chg="add del mod">
          <ac:chgData name="Beth Gonzales" userId="9fd3dc8b-dce1-4439-98af-cdc95521685a" providerId="ADAL" clId="{3C01C02F-4397-54F1-B578-7591327541A8}" dt="2026-09-11T19:14:27.254" v="1577" actId="478"/>
          <ac:picMkLst>
            <pc:docMk/>
            <pc:sldMk cId="621989304" sldId="1150"/>
            <ac:picMk id="10" creationId="{1C96921C-CB00-85BB-C261-B755484AFB69}"/>
          </ac:picMkLst>
        </pc:picChg>
        <pc:picChg chg="add mod">
          <ac:chgData name="Beth Gonzales" userId="9fd3dc8b-dce1-4439-98af-cdc95521685a" providerId="ADAL" clId="{3C01C02F-4397-54F1-B578-7591327541A8}" dt="2026-09-11T19:16:10.343" v="1592" actId="167"/>
          <ac:picMkLst>
            <pc:docMk/>
            <pc:sldMk cId="621989304" sldId="1150"/>
            <ac:picMk id="12" creationId="{788E8153-C7D9-4EFC-A08E-286D38CC6681}"/>
          </ac:picMkLst>
        </pc:picChg>
      </pc:sldChg>
      <pc:sldChg chg="addSp modSp mod">
        <pc:chgData name="Beth Gonzales" userId="9fd3dc8b-dce1-4439-98af-cdc95521685a" providerId="ADAL" clId="{3C01C02F-4397-54F1-B578-7591327541A8}" dt="2026-09-11T19:08:25.366" v="1563" actId="5793"/>
        <pc:sldMkLst>
          <pc:docMk/>
          <pc:sldMk cId="2507240270" sldId="1162"/>
        </pc:sldMkLst>
        <pc:spChg chg="add mod">
          <ac:chgData name="Beth Gonzales" userId="9fd3dc8b-dce1-4439-98af-cdc95521685a" providerId="ADAL" clId="{3C01C02F-4397-54F1-B578-7591327541A8}" dt="2026-09-11T19:08:25.366" v="1563" actId="5793"/>
          <ac:spMkLst>
            <pc:docMk/>
            <pc:sldMk cId="2507240270" sldId="1162"/>
            <ac:spMk id="4" creationId="{C33C7774-451E-090D-0DC3-F5F4FA3A1943}"/>
          </ac:spMkLst>
        </pc:spChg>
      </pc:sldChg>
      <pc:sldChg chg="addSp delSp modSp mod modNotesTx">
        <pc:chgData name="Beth Gonzales" userId="9fd3dc8b-dce1-4439-98af-cdc95521685a" providerId="ADAL" clId="{3C01C02F-4397-54F1-B578-7591327541A8}" dt="2026-09-10T14:06:55.827" v="337" actId="1076"/>
        <pc:sldMkLst>
          <pc:docMk/>
          <pc:sldMk cId="1506021209" sldId="1163"/>
        </pc:sldMkLst>
        <pc:spChg chg="mod">
          <ac:chgData name="Beth Gonzales" userId="9fd3dc8b-dce1-4439-98af-cdc95521685a" providerId="ADAL" clId="{3C01C02F-4397-54F1-B578-7591327541A8}" dt="2026-09-10T13:54:39.588" v="295" actId="1076"/>
          <ac:spMkLst>
            <pc:docMk/>
            <pc:sldMk cId="1506021209" sldId="1163"/>
            <ac:spMk id="7" creationId="{1F0827F3-6453-4D2C-A7AF-1CA61CDFD029}"/>
          </ac:spMkLst>
        </pc:spChg>
        <pc:picChg chg="add del mod">
          <ac:chgData name="Beth Gonzales" userId="9fd3dc8b-dce1-4439-98af-cdc95521685a" providerId="ADAL" clId="{3C01C02F-4397-54F1-B578-7591327541A8}" dt="2026-09-10T14:02:39.108" v="299" actId="478"/>
          <ac:picMkLst>
            <pc:docMk/>
            <pc:sldMk cId="1506021209" sldId="1163"/>
            <ac:picMk id="4" creationId="{1F9226FF-C099-4E6B-5A04-EBF7B404E513}"/>
          </ac:picMkLst>
        </pc:picChg>
        <pc:picChg chg="add mod">
          <ac:chgData name="Beth Gonzales" userId="9fd3dc8b-dce1-4439-98af-cdc95521685a" providerId="ADAL" clId="{3C01C02F-4397-54F1-B578-7591327541A8}" dt="2026-09-10T14:06:55.827" v="337" actId="1076"/>
          <ac:picMkLst>
            <pc:docMk/>
            <pc:sldMk cId="1506021209" sldId="1163"/>
            <ac:picMk id="9" creationId="{D453972A-30FD-19D0-4A34-EBD29408A4AA}"/>
          </ac:picMkLst>
        </pc:picChg>
        <pc:picChg chg="del">
          <ac:chgData name="Beth Gonzales" userId="9fd3dc8b-dce1-4439-98af-cdc95521685a" providerId="ADAL" clId="{3C01C02F-4397-54F1-B578-7591327541A8}" dt="2026-09-10T13:54:00.653" v="274" actId="478"/>
          <ac:picMkLst>
            <pc:docMk/>
            <pc:sldMk cId="1506021209" sldId="1163"/>
            <ac:picMk id="12" creationId="{6EE1A1ED-F298-4AA3-B32F-6D9E24309A1D}"/>
          </ac:picMkLst>
        </pc:picChg>
      </pc:sldChg>
      <pc:sldChg chg="addSp delSp modSp mod">
        <pc:chgData name="Beth Gonzales" userId="9fd3dc8b-dce1-4439-98af-cdc95521685a" providerId="ADAL" clId="{3C01C02F-4397-54F1-B578-7591327541A8}" dt="2026-09-11T19:06:27.928" v="1409" actId="207"/>
        <pc:sldMkLst>
          <pc:docMk/>
          <pc:sldMk cId="1027784407" sldId="1164"/>
        </pc:sldMkLst>
        <pc:spChg chg="add del mod">
          <ac:chgData name="Beth Gonzales" userId="9fd3dc8b-dce1-4439-98af-cdc95521685a" providerId="ADAL" clId="{3C01C02F-4397-54F1-B578-7591327541A8}" dt="2026-09-11T19:06:27.928" v="1409" actId="207"/>
          <ac:spMkLst>
            <pc:docMk/>
            <pc:sldMk cId="1027784407" sldId="1164"/>
            <ac:spMk id="4" creationId="{632DB896-BD13-C739-7EE2-428504ACCA2D}"/>
          </ac:spMkLst>
        </pc:spChg>
        <pc:picChg chg="del">
          <ac:chgData name="Beth Gonzales" userId="9fd3dc8b-dce1-4439-98af-cdc95521685a" providerId="ADAL" clId="{3C01C02F-4397-54F1-B578-7591327541A8}" dt="2026-09-10T12:48:31.938" v="1" actId="478"/>
          <ac:picMkLst>
            <pc:docMk/>
            <pc:sldMk cId="1027784407" sldId="1164"/>
            <ac:picMk id="6" creationId="{92ADF0D6-15B5-79BB-E9FB-884CE54DC8A4}"/>
          </ac:picMkLst>
        </pc:picChg>
      </pc:sldChg>
      <pc:sldChg chg="addSp delSp modSp mod modNotesTx">
        <pc:chgData name="Beth Gonzales" userId="9fd3dc8b-dce1-4439-98af-cdc95521685a" providerId="ADAL" clId="{3C01C02F-4397-54F1-B578-7591327541A8}" dt="2026-09-10T13:07:40.761" v="138" actId="1038"/>
        <pc:sldMkLst>
          <pc:docMk/>
          <pc:sldMk cId="244324007" sldId="1165"/>
        </pc:sldMkLst>
        <pc:spChg chg="del mod">
          <ac:chgData name="Beth Gonzales" userId="9fd3dc8b-dce1-4439-98af-cdc95521685a" providerId="ADAL" clId="{3C01C02F-4397-54F1-B578-7591327541A8}" dt="2026-09-10T12:59:29.955" v="17" actId="478"/>
          <ac:spMkLst>
            <pc:docMk/>
            <pc:sldMk cId="244324007" sldId="1165"/>
            <ac:spMk id="3" creationId="{2386740F-0DFC-4F57-9A5D-825A6047B054}"/>
          </ac:spMkLst>
        </pc:spChg>
        <pc:spChg chg="del">
          <ac:chgData name="Beth Gonzales" userId="9fd3dc8b-dce1-4439-98af-cdc95521685a" providerId="ADAL" clId="{3C01C02F-4397-54F1-B578-7591327541A8}" dt="2026-09-10T12:59:29.955" v="17" actId="478"/>
          <ac:spMkLst>
            <pc:docMk/>
            <pc:sldMk cId="244324007" sldId="1165"/>
            <ac:spMk id="5" creationId="{5C737DCD-63CB-2D4B-B4D5-3C808D075459}"/>
          </ac:spMkLst>
        </pc:spChg>
        <pc:spChg chg="del">
          <ac:chgData name="Beth Gonzales" userId="9fd3dc8b-dce1-4439-98af-cdc95521685a" providerId="ADAL" clId="{3C01C02F-4397-54F1-B578-7591327541A8}" dt="2026-09-10T12:59:29.955" v="17" actId="478"/>
          <ac:spMkLst>
            <pc:docMk/>
            <pc:sldMk cId="244324007" sldId="1165"/>
            <ac:spMk id="10" creationId="{F01CA5F3-3057-4BB9-9D6F-EE74A6E0C1E5}"/>
          </ac:spMkLst>
        </pc:spChg>
        <pc:spChg chg="del mod">
          <ac:chgData name="Beth Gonzales" userId="9fd3dc8b-dce1-4439-98af-cdc95521685a" providerId="ADAL" clId="{3C01C02F-4397-54F1-B578-7591327541A8}" dt="2026-09-10T12:59:32.495" v="19" actId="478"/>
          <ac:spMkLst>
            <pc:docMk/>
            <pc:sldMk cId="244324007" sldId="1165"/>
            <ac:spMk id="11" creationId="{13CD3E2C-13C5-4E10-B455-ABA3A31D94A9}"/>
          </ac:spMkLst>
        </pc:spChg>
        <pc:picChg chg="add del mod">
          <ac:chgData name="Beth Gonzales" userId="9fd3dc8b-dce1-4439-98af-cdc95521685a" providerId="ADAL" clId="{3C01C02F-4397-54F1-B578-7591327541A8}" dt="2026-09-10T13:00:16.285" v="26" actId="478"/>
          <ac:picMkLst>
            <pc:docMk/>
            <pc:sldMk cId="244324007" sldId="1165"/>
            <ac:picMk id="6" creationId="{59A9F4C4-6421-27D2-8A16-E7C4875F6AA1}"/>
          </ac:picMkLst>
        </pc:picChg>
        <pc:picChg chg="add mod">
          <ac:chgData name="Beth Gonzales" userId="9fd3dc8b-dce1-4439-98af-cdc95521685a" providerId="ADAL" clId="{3C01C02F-4397-54F1-B578-7591327541A8}" dt="2026-09-10T13:07:40.761" v="138" actId="1038"/>
          <ac:picMkLst>
            <pc:docMk/>
            <pc:sldMk cId="244324007" sldId="1165"/>
            <ac:picMk id="8" creationId="{022EE711-526F-DD5B-02CF-BB986D90C289}"/>
          </ac:picMkLst>
        </pc:picChg>
        <pc:picChg chg="del">
          <ac:chgData name="Beth Gonzales" userId="9fd3dc8b-dce1-4439-98af-cdc95521685a" providerId="ADAL" clId="{3C01C02F-4397-54F1-B578-7591327541A8}" dt="2026-09-10T12:47:48.879" v="0" actId="478"/>
          <ac:picMkLst>
            <pc:docMk/>
            <pc:sldMk cId="244324007" sldId="1165"/>
            <ac:picMk id="9" creationId="{6914F526-3F93-9840-1A23-3903E2F17F22}"/>
          </ac:picMkLst>
        </pc:picChg>
        <pc:picChg chg="add mod">
          <ac:chgData name="Beth Gonzales" userId="9fd3dc8b-dce1-4439-98af-cdc95521685a" providerId="ADAL" clId="{3C01C02F-4397-54F1-B578-7591327541A8}" dt="2026-09-10T13:07:40.761" v="138" actId="1038"/>
          <ac:picMkLst>
            <pc:docMk/>
            <pc:sldMk cId="244324007" sldId="1165"/>
            <ac:picMk id="14" creationId="{7DBD6DAE-E483-C13A-54D5-E713040D2452}"/>
          </ac:picMkLst>
        </pc:picChg>
        <pc:picChg chg="del">
          <ac:chgData name="Beth Gonzales" userId="9fd3dc8b-dce1-4439-98af-cdc95521685a" providerId="ADAL" clId="{3C01C02F-4397-54F1-B578-7591327541A8}" dt="2026-09-10T12:53:09.854" v="5" actId="478"/>
          <ac:picMkLst>
            <pc:docMk/>
            <pc:sldMk cId="244324007" sldId="1165"/>
            <ac:picMk id="15" creationId="{1C2124A5-C5E2-4AEF-9F91-AF6CBD7E59F1}"/>
          </ac:picMkLst>
        </pc:picChg>
        <pc:picChg chg="add del mod">
          <ac:chgData name="Beth Gonzales" userId="9fd3dc8b-dce1-4439-98af-cdc95521685a" providerId="ADAL" clId="{3C01C02F-4397-54F1-B578-7591327541A8}" dt="2026-09-10T13:03:40.877" v="46" actId="478"/>
          <ac:picMkLst>
            <pc:docMk/>
            <pc:sldMk cId="244324007" sldId="1165"/>
            <ac:picMk id="19" creationId="{BF44167D-745C-A7C2-3B90-8248D1C6BBB9}"/>
          </ac:picMkLst>
        </pc:picChg>
        <pc:picChg chg="add mod">
          <ac:chgData name="Beth Gonzales" userId="9fd3dc8b-dce1-4439-98af-cdc95521685a" providerId="ADAL" clId="{3C01C02F-4397-54F1-B578-7591327541A8}" dt="2026-09-10T13:07:40.761" v="138" actId="1038"/>
          <ac:picMkLst>
            <pc:docMk/>
            <pc:sldMk cId="244324007" sldId="1165"/>
            <ac:picMk id="21" creationId="{05D81039-E69E-42BD-A522-1FB574233D45}"/>
          </ac:picMkLst>
        </pc:picChg>
        <pc:cxnChg chg="del mod">
          <ac:chgData name="Beth Gonzales" userId="9fd3dc8b-dce1-4439-98af-cdc95521685a" providerId="ADAL" clId="{3C01C02F-4397-54F1-B578-7591327541A8}" dt="2026-09-10T13:05:10.142" v="73" actId="478"/>
          <ac:cxnSpMkLst>
            <pc:docMk/>
            <pc:sldMk cId="244324007" sldId="1165"/>
            <ac:cxnSpMk id="12" creationId="{09C2BFDE-4992-4218-8471-DB0849131026}"/>
          </ac:cxnSpMkLst>
        </pc:cxnChg>
        <pc:cxnChg chg="del">
          <ac:chgData name="Beth Gonzales" userId="9fd3dc8b-dce1-4439-98af-cdc95521685a" providerId="ADAL" clId="{3C01C02F-4397-54F1-B578-7591327541A8}" dt="2026-09-10T12:59:33.855" v="20" actId="478"/>
          <ac:cxnSpMkLst>
            <pc:docMk/>
            <pc:sldMk cId="244324007" sldId="1165"/>
            <ac:cxnSpMk id="16" creationId="{BF54E007-6153-4949-B8D6-F487CC3F66AE}"/>
          </ac:cxnSpMkLst>
        </pc:cxnChg>
        <pc:cxnChg chg="add del mod">
          <ac:chgData name="Beth Gonzales" userId="9fd3dc8b-dce1-4439-98af-cdc95521685a" providerId="ADAL" clId="{3C01C02F-4397-54F1-B578-7591327541A8}" dt="2026-09-10T13:04:45.120" v="52" actId="478"/>
          <ac:cxnSpMkLst>
            <pc:docMk/>
            <pc:sldMk cId="244324007" sldId="1165"/>
            <ac:cxnSpMk id="17" creationId="{A9A585C5-7D37-9A63-E985-42896497C2A1}"/>
          </ac:cxnSpMkLst>
        </pc:cxnChg>
        <pc:cxnChg chg="add mod">
          <ac:chgData name="Beth Gonzales" userId="9fd3dc8b-dce1-4439-98af-cdc95521685a" providerId="ADAL" clId="{3C01C02F-4397-54F1-B578-7591327541A8}" dt="2026-09-10T13:07:40.761" v="138" actId="1038"/>
          <ac:cxnSpMkLst>
            <pc:docMk/>
            <pc:sldMk cId="244324007" sldId="1165"/>
            <ac:cxnSpMk id="22" creationId="{CA013CE4-2608-45E1-2C7C-7391D170DC14}"/>
          </ac:cxnSpMkLst>
        </pc:cxnChg>
        <pc:cxnChg chg="add mod">
          <ac:chgData name="Beth Gonzales" userId="9fd3dc8b-dce1-4439-98af-cdc95521685a" providerId="ADAL" clId="{3C01C02F-4397-54F1-B578-7591327541A8}" dt="2026-09-10T13:07:40.761" v="138" actId="1038"/>
          <ac:cxnSpMkLst>
            <pc:docMk/>
            <pc:sldMk cId="244324007" sldId="1165"/>
            <ac:cxnSpMk id="23" creationId="{4D4C2712-A9CA-3231-E962-E0B8C45B4D86}"/>
          </ac:cxnSpMkLst>
        </pc:cxnChg>
      </pc:sldChg>
      <pc:sldChg chg="addSp delSp modSp mod">
        <pc:chgData name="Beth Gonzales" userId="9fd3dc8b-dce1-4439-98af-cdc95521685a" providerId="ADAL" clId="{3C01C02F-4397-54F1-B578-7591327541A8}" dt="2026-09-10T14:06:37.554" v="332" actId="1036"/>
        <pc:sldMkLst>
          <pc:docMk/>
          <pc:sldMk cId="2808177482" sldId="1167"/>
        </pc:sldMkLst>
        <pc:spChg chg="add del mod">
          <ac:chgData name="Beth Gonzales" userId="9fd3dc8b-dce1-4439-98af-cdc95521685a" providerId="ADAL" clId="{3C01C02F-4397-54F1-B578-7591327541A8}" dt="2026-09-10T13:50:21.055" v="207" actId="478"/>
          <ac:spMkLst>
            <pc:docMk/>
            <pc:sldMk cId="2808177482" sldId="1167"/>
            <ac:spMk id="10" creationId="{DB5C17A7-AA15-4314-E70D-9D241CCD3C87}"/>
          </ac:spMkLst>
        </pc:spChg>
        <pc:spChg chg="add del mod">
          <ac:chgData name="Beth Gonzales" userId="9fd3dc8b-dce1-4439-98af-cdc95521685a" providerId="ADAL" clId="{3C01C02F-4397-54F1-B578-7591327541A8}" dt="2026-09-10T14:05:28.818" v="309" actId="478"/>
          <ac:spMkLst>
            <pc:docMk/>
            <pc:sldMk cId="2808177482" sldId="1167"/>
            <ac:spMk id="11" creationId="{4AA9DACC-7BEC-65E3-3F4B-0252FC6280B4}"/>
          </ac:spMkLst>
        </pc:spChg>
        <pc:spChg chg="add del mod">
          <ac:chgData name="Beth Gonzales" userId="9fd3dc8b-dce1-4439-98af-cdc95521685a" providerId="ADAL" clId="{3C01C02F-4397-54F1-B578-7591327541A8}" dt="2026-09-10T14:05:30.309" v="310" actId="478"/>
          <ac:spMkLst>
            <pc:docMk/>
            <pc:sldMk cId="2808177482" sldId="1167"/>
            <ac:spMk id="15" creationId="{EBF021A4-979B-158A-C6D7-DEA60B4137D5}"/>
          </ac:spMkLst>
        </pc:spChg>
        <pc:spChg chg="add mod">
          <ac:chgData name="Beth Gonzales" userId="9fd3dc8b-dce1-4439-98af-cdc95521685a" providerId="ADAL" clId="{3C01C02F-4397-54F1-B578-7591327541A8}" dt="2026-09-10T14:05:30.787" v="311"/>
          <ac:spMkLst>
            <pc:docMk/>
            <pc:sldMk cId="2808177482" sldId="1167"/>
            <ac:spMk id="16" creationId="{3A007AA6-B48A-BC0E-3C35-EDC7F588B7CA}"/>
          </ac:spMkLst>
        </pc:spChg>
        <pc:spChg chg="add del mod">
          <ac:chgData name="Beth Gonzales" userId="9fd3dc8b-dce1-4439-98af-cdc95521685a" providerId="ADAL" clId="{3C01C02F-4397-54F1-B578-7591327541A8}" dt="2026-09-10T14:06:01.205" v="316" actId="478"/>
          <ac:spMkLst>
            <pc:docMk/>
            <pc:sldMk cId="2808177482" sldId="1167"/>
            <ac:spMk id="18" creationId="{EA099967-FE25-3CF0-15A5-3C01F6AD442A}"/>
          </ac:spMkLst>
        </pc:spChg>
        <pc:spChg chg="del mod">
          <ac:chgData name="Beth Gonzales" userId="9fd3dc8b-dce1-4439-98af-cdc95521685a" providerId="ADAL" clId="{3C01C02F-4397-54F1-B578-7591327541A8}" dt="2026-09-10T13:50:17.660" v="205" actId="478"/>
          <ac:spMkLst>
            <pc:docMk/>
            <pc:sldMk cId="2808177482" sldId="1167"/>
            <ac:spMk id="117" creationId="{786031B5-57C4-7140-82FE-98CF5C966E62}"/>
          </ac:spMkLst>
        </pc:spChg>
        <pc:spChg chg="add del">
          <ac:chgData name="Beth Gonzales" userId="9fd3dc8b-dce1-4439-98af-cdc95521685a" providerId="ADAL" clId="{3C01C02F-4397-54F1-B578-7591327541A8}" dt="2026-09-10T14:06:01.205" v="316" actId="478"/>
          <ac:spMkLst>
            <pc:docMk/>
            <pc:sldMk cId="2808177482" sldId="1167"/>
            <ac:spMk id="170" creationId="{997F918A-3937-30E4-C470-0740130A7163}"/>
          </ac:spMkLst>
        </pc:spChg>
        <pc:grpChg chg="del mod">
          <ac:chgData name="Beth Gonzales" userId="9fd3dc8b-dce1-4439-98af-cdc95521685a" providerId="ADAL" clId="{3C01C02F-4397-54F1-B578-7591327541A8}" dt="2026-09-10T13:45:38.488" v="169" actId="478"/>
          <ac:grpSpMkLst>
            <pc:docMk/>
            <pc:sldMk cId="2808177482" sldId="1167"/>
            <ac:grpSpMk id="3" creationId="{8CB743F4-9745-433F-AD00-403264C9A80F}"/>
          </ac:grpSpMkLst>
        </pc:grpChg>
        <pc:picChg chg="add del mod">
          <ac:chgData name="Beth Gonzales" userId="9fd3dc8b-dce1-4439-98af-cdc95521685a" providerId="ADAL" clId="{3C01C02F-4397-54F1-B578-7591327541A8}" dt="2026-09-10T13:47:05.285" v="198" actId="478"/>
          <ac:picMkLst>
            <pc:docMk/>
            <pc:sldMk cId="2808177482" sldId="1167"/>
            <ac:picMk id="4" creationId="{5852CE01-5D9F-9C0F-F91B-29FE60E0B04D}"/>
          </ac:picMkLst>
        </pc:picChg>
        <pc:picChg chg="add del mod">
          <ac:chgData name="Beth Gonzales" userId="9fd3dc8b-dce1-4439-98af-cdc95521685a" providerId="ADAL" clId="{3C01C02F-4397-54F1-B578-7591327541A8}" dt="2026-09-10T14:04:52.324" v="300" actId="478"/>
          <ac:picMkLst>
            <pc:docMk/>
            <pc:sldMk cId="2808177482" sldId="1167"/>
            <ac:picMk id="8" creationId="{37D7BA33-FEB1-7A86-DC27-435D39FA39D9}"/>
          </ac:picMkLst>
        </pc:picChg>
        <pc:picChg chg="add mod modCrop">
          <ac:chgData name="Beth Gonzales" userId="9fd3dc8b-dce1-4439-98af-cdc95521685a" providerId="ADAL" clId="{3C01C02F-4397-54F1-B578-7591327541A8}" dt="2026-09-10T14:06:37.554" v="332" actId="1036"/>
          <ac:picMkLst>
            <pc:docMk/>
            <pc:sldMk cId="2808177482" sldId="1167"/>
            <ac:picMk id="13" creationId="{E922E971-1728-B2B4-2C26-56EB48E63678}"/>
          </ac:picMkLst>
        </pc:picChg>
      </pc:sldChg>
      <pc:sldChg chg="modSp mod">
        <pc:chgData name="Beth Gonzales" userId="9fd3dc8b-dce1-4439-98af-cdc95521685a" providerId="ADAL" clId="{3C01C02F-4397-54F1-B578-7591327541A8}" dt="2026-09-11T19:04:31.017" v="1297" actId="20577"/>
        <pc:sldMkLst>
          <pc:docMk/>
          <pc:sldMk cId="4246079552" sldId="1169"/>
        </pc:sldMkLst>
        <pc:graphicFrameChg chg="mod modGraphic">
          <ac:chgData name="Beth Gonzales" userId="9fd3dc8b-dce1-4439-98af-cdc95521685a" providerId="ADAL" clId="{3C01C02F-4397-54F1-B578-7591327541A8}" dt="2026-09-11T19:04:31.017" v="1297" actId="20577"/>
          <ac:graphicFrameMkLst>
            <pc:docMk/>
            <pc:sldMk cId="4246079552" sldId="1169"/>
            <ac:graphicFrameMk id="3" creationId="{2535F462-2B2D-4D24-97BA-35243D1177AB}"/>
          </ac:graphicFrameMkLst>
        </pc:graphicFrameChg>
      </pc:sldChg>
      <pc:sldChg chg="addSp delSp modSp mod modNotesTx">
        <pc:chgData name="Beth Gonzales" userId="9fd3dc8b-dce1-4439-98af-cdc95521685a" providerId="ADAL" clId="{3C01C02F-4397-54F1-B578-7591327541A8}" dt="2026-09-10T14:54:34.938" v="1293" actId="1036"/>
        <pc:sldMkLst>
          <pc:docMk/>
          <pc:sldMk cId="1457998100" sldId="1170"/>
        </pc:sldMkLst>
        <pc:spChg chg="mod">
          <ac:chgData name="Beth Gonzales" userId="9fd3dc8b-dce1-4439-98af-cdc95521685a" providerId="ADAL" clId="{3C01C02F-4397-54F1-B578-7591327541A8}" dt="2026-09-10T14:39:11.627" v="899" actId="20577"/>
          <ac:spMkLst>
            <pc:docMk/>
            <pc:sldMk cId="1457998100" sldId="1170"/>
            <ac:spMk id="2" creationId="{E1E3762C-2F82-4332-8D84-1607E3A192CC}"/>
          </ac:spMkLst>
        </pc:spChg>
        <pc:spChg chg="add del mod">
          <ac:chgData name="Beth Gonzales" userId="9fd3dc8b-dce1-4439-98af-cdc95521685a" providerId="ADAL" clId="{3C01C02F-4397-54F1-B578-7591327541A8}" dt="2026-09-10T14:47:10.560" v="1168" actId="478"/>
          <ac:spMkLst>
            <pc:docMk/>
            <pc:sldMk cId="1457998100" sldId="1170"/>
            <ac:spMk id="4" creationId="{CBAAA16D-4CA2-1CAA-C604-C72F32435726}"/>
          </ac:spMkLst>
        </pc:spChg>
        <pc:spChg chg="add del mod">
          <ac:chgData name="Beth Gonzales" userId="9fd3dc8b-dce1-4439-98af-cdc95521685a" providerId="ADAL" clId="{3C01C02F-4397-54F1-B578-7591327541A8}" dt="2026-09-10T14:47:10.560" v="1168" actId="478"/>
          <ac:spMkLst>
            <pc:docMk/>
            <pc:sldMk cId="1457998100" sldId="1170"/>
            <ac:spMk id="6" creationId="{48B274A4-2C4C-ABEE-71A1-7ADD960DF579}"/>
          </ac:spMkLst>
        </pc:spChg>
        <pc:spChg chg="mod">
          <ac:chgData name="Beth Gonzales" userId="9fd3dc8b-dce1-4439-98af-cdc95521685a" providerId="ADAL" clId="{3C01C02F-4397-54F1-B578-7591327541A8}" dt="2026-09-10T14:47:14.302" v="1169"/>
          <ac:spMkLst>
            <pc:docMk/>
            <pc:sldMk cId="1457998100" sldId="1170"/>
            <ac:spMk id="8" creationId="{89882948-E06E-36A7-CF14-024B17B9FAF3}"/>
          </ac:spMkLst>
        </pc:spChg>
        <pc:spChg chg="mod">
          <ac:chgData name="Beth Gonzales" userId="9fd3dc8b-dce1-4439-98af-cdc95521685a" providerId="ADAL" clId="{3C01C02F-4397-54F1-B578-7591327541A8}" dt="2026-09-10T14:47:14.302" v="1169"/>
          <ac:spMkLst>
            <pc:docMk/>
            <pc:sldMk cId="1457998100" sldId="1170"/>
            <ac:spMk id="9" creationId="{8B15387B-B0B6-D464-1E12-4180B8B73F48}"/>
          </ac:spMkLst>
        </pc:spChg>
        <pc:spChg chg="mod">
          <ac:chgData name="Beth Gonzales" userId="9fd3dc8b-dce1-4439-98af-cdc95521685a" providerId="ADAL" clId="{3C01C02F-4397-54F1-B578-7591327541A8}" dt="2026-09-10T14:52:10.924" v="1278" actId="1036"/>
          <ac:spMkLst>
            <pc:docMk/>
            <pc:sldMk cId="1457998100" sldId="1170"/>
            <ac:spMk id="10" creationId="{5678B56B-B802-4A99-833F-E9C740E05E80}"/>
          </ac:spMkLst>
        </pc:spChg>
        <pc:spChg chg="mod">
          <ac:chgData name="Beth Gonzales" userId="9fd3dc8b-dce1-4439-98af-cdc95521685a" providerId="ADAL" clId="{3C01C02F-4397-54F1-B578-7591327541A8}" dt="2026-09-10T14:47:14.302" v="1169"/>
          <ac:spMkLst>
            <pc:docMk/>
            <pc:sldMk cId="1457998100" sldId="1170"/>
            <ac:spMk id="11" creationId="{40C3295F-BEFC-E730-DF25-E161E2AA19CF}"/>
          </ac:spMkLst>
        </pc:spChg>
        <pc:spChg chg="add mod">
          <ac:chgData name="Beth Gonzales" userId="9fd3dc8b-dce1-4439-98af-cdc95521685a" providerId="ADAL" clId="{3C01C02F-4397-54F1-B578-7591327541A8}" dt="2026-09-10T14:54:29.782" v="1290" actId="1037"/>
          <ac:spMkLst>
            <pc:docMk/>
            <pc:sldMk cId="1457998100" sldId="1170"/>
            <ac:spMk id="12" creationId="{EE063B2E-BAEB-69A5-A07A-FDB9A871B147}"/>
          </ac:spMkLst>
        </pc:spChg>
        <pc:spChg chg="mod">
          <ac:chgData name="Beth Gonzales" userId="9fd3dc8b-dce1-4439-98af-cdc95521685a" providerId="ADAL" clId="{3C01C02F-4397-54F1-B578-7591327541A8}" dt="2026-09-10T14:39:59.507" v="964" actId="20577"/>
          <ac:spMkLst>
            <pc:docMk/>
            <pc:sldMk cId="1457998100" sldId="1170"/>
            <ac:spMk id="20" creationId="{DC8E4160-1337-330B-4587-9AF2BDDADD97}"/>
          </ac:spMkLst>
        </pc:spChg>
        <pc:spChg chg="del mod">
          <ac:chgData name="Beth Gonzales" userId="9fd3dc8b-dce1-4439-98af-cdc95521685a" providerId="ADAL" clId="{3C01C02F-4397-54F1-B578-7591327541A8}" dt="2026-09-10T14:52:05.556" v="1260" actId="478"/>
          <ac:spMkLst>
            <pc:docMk/>
            <pc:sldMk cId="1457998100" sldId="1170"/>
            <ac:spMk id="21" creationId="{3AEC22ED-B019-4960-9A29-8EF663DE9DB1}"/>
          </ac:spMkLst>
        </pc:spChg>
        <pc:spChg chg="mod">
          <ac:chgData name="Beth Gonzales" userId="9fd3dc8b-dce1-4439-98af-cdc95521685a" providerId="ADAL" clId="{3C01C02F-4397-54F1-B578-7591327541A8}" dt="2026-09-10T14:52:10.924" v="1278" actId="1036"/>
          <ac:spMkLst>
            <pc:docMk/>
            <pc:sldMk cId="1457998100" sldId="1170"/>
            <ac:spMk id="29" creationId="{36A0B021-6925-245E-244D-7CB798FD3F6B}"/>
          </ac:spMkLst>
        </pc:spChg>
        <pc:spChg chg="mod">
          <ac:chgData name="Beth Gonzales" userId="9fd3dc8b-dce1-4439-98af-cdc95521685a" providerId="ADAL" clId="{3C01C02F-4397-54F1-B578-7591327541A8}" dt="2026-09-10T14:40:32.190" v="1003" actId="20577"/>
          <ac:spMkLst>
            <pc:docMk/>
            <pc:sldMk cId="1457998100" sldId="1170"/>
            <ac:spMk id="33" creationId="{F90A2AFA-1B80-1610-B104-53CBBC3BC1DE}"/>
          </ac:spMkLst>
        </pc:spChg>
        <pc:spChg chg="mod">
          <ac:chgData name="Beth Gonzales" userId="9fd3dc8b-dce1-4439-98af-cdc95521685a" providerId="ADAL" clId="{3C01C02F-4397-54F1-B578-7591327541A8}" dt="2026-09-10T14:54:34.938" v="1293" actId="1036"/>
          <ac:spMkLst>
            <pc:docMk/>
            <pc:sldMk cId="1457998100" sldId="1170"/>
            <ac:spMk id="34" creationId="{C3B0E358-D975-D7AF-3241-23AEEF4AC7D1}"/>
          </ac:spMkLst>
        </pc:spChg>
        <pc:grpChg chg="add mod">
          <ac:chgData name="Beth Gonzales" userId="9fd3dc8b-dce1-4439-98af-cdc95521685a" providerId="ADAL" clId="{3C01C02F-4397-54F1-B578-7591327541A8}" dt="2026-09-10T14:52:10.924" v="1278" actId="1036"/>
          <ac:grpSpMkLst>
            <pc:docMk/>
            <pc:sldMk cId="1457998100" sldId="1170"/>
            <ac:grpSpMk id="7" creationId="{45096C47-4AA0-3F72-D611-D3E8CE02EDA2}"/>
          </ac:grpSpMkLst>
        </pc:grpChg>
        <pc:grpChg chg="mod">
          <ac:chgData name="Beth Gonzales" userId="9fd3dc8b-dce1-4439-98af-cdc95521685a" providerId="ADAL" clId="{3C01C02F-4397-54F1-B578-7591327541A8}" dt="2026-09-10T14:52:10.924" v="1278" actId="1036"/>
          <ac:grpSpMkLst>
            <pc:docMk/>
            <pc:sldMk cId="1457998100" sldId="1170"/>
            <ac:grpSpMk id="22" creationId="{4769F326-C205-EDB5-B2BA-0C2B94D99B10}"/>
          </ac:grpSpMkLst>
        </pc:grpChg>
        <pc:grpChg chg="del">
          <ac:chgData name="Beth Gonzales" userId="9fd3dc8b-dce1-4439-98af-cdc95521685a" providerId="ADAL" clId="{3C01C02F-4397-54F1-B578-7591327541A8}" dt="2026-09-10T14:47:05.423" v="1165" actId="478"/>
          <ac:grpSpMkLst>
            <pc:docMk/>
            <pc:sldMk cId="1457998100" sldId="1170"/>
            <ac:grpSpMk id="28" creationId="{708A878A-8AD2-86EA-2C72-7BE87236EECA}"/>
          </ac:grpSpMkLst>
        </pc:grpChg>
        <pc:grpChg chg="del">
          <ac:chgData name="Beth Gonzales" userId="9fd3dc8b-dce1-4439-98af-cdc95521685a" providerId="ADAL" clId="{3C01C02F-4397-54F1-B578-7591327541A8}" dt="2026-09-10T14:47:31.604" v="1171" actId="478"/>
          <ac:grpSpMkLst>
            <pc:docMk/>
            <pc:sldMk cId="1457998100" sldId="1170"/>
            <ac:grpSpMk id="30" creationId="{E1FE9DE7-84FF-EB33-41BB-FFDC38141CB5}"/>
          </ac:grpSpMkLst>
        </pc:grpChg>
      </pc:sldChg>
      <pc:sldChg chg="addSp delSp modSp add mod modNotesTx">
        <pc:chgData name="Beth Gonzales" userId="9fd3dc8b-dce1-4439-98af-cdc95521685a" providerId="ADAL" clId="{3C01C02F-4397-54F1-B578-7591327541A8}" dt="2026-09-10T14:38:13.359" v="871" actId="1076"/>
        <pc:sldMkLst>
          <pc:docMk/>
          <pc:sldMk cId="3425145591" sldId="1172"/>
        </pc:sldMkLst>
        <pc:spChg chg="add mod">
          <ac:chgData name="Beth Gonzales" userId="9fd3dc8b-dce1-4439-98af-cdc95521685a" providerId="ADAL" clId="{3C01C02F-4397-54F1-B578-7591327541A8}" dt="2026-09-10T14:07:43.919" v="349" actId="20577"/>
          <ac:spMkLst>
            <pc:docMk/>
            <pc:sldMk cId="3425145591" sldId="1172"/>
            <ac:spMk id="3" creationId="{F02C4B3B-F091-B9A1-E336-D77E2E0554FE}"/>
          </ac:spMkLst>
        </pc:spChg>
        <pc:spChg chg="add mod">
          <ac:chgData name="Beth Gonzales" userId="9fd3dc8b-dce1-4439-98af-cdc95521685a" providerId="ADAL" clId="{3C01C02F-4397-54F1-B578-7591327541A8}" dt="2026-09-10T14:37:38.507" v="861" actId="20577"/>
          <ac:spMkLst>
            <pc:docMk/>
            <pc:sldMk cId="3425145591" sldId="1172"/>
            <ac:spMk id="4" creationId="{39BCB978-B012-619E-ADA2-D40F56F3D42B}"/>
          </ac:spMkLst>
        </pc:spChg>
        <pc:spChg chg="add del">
          <ac:chgData name="Beth Gonzales" userId="9fd3dc8b-dce1-4439-98af-cdc95521685a" providerId="ADAL" clId="{3C01C02F-4397-54F1-B578-7591327541A8}" dt="2026-09-10T14:07:54.658" v="352" actId="478"/>
          <ac:spMkLst>
            <pc:docMk/>
            <pc:sldMk cId="3425145591" sldId="1172"/>
            <ac:spMk id="7" creationId="{896A2C72-5567-B91D-B3F0-2E4C7285644A}"/>
          </ac:spMkLst>
        </pc:spChg>
        <pc:picChg chg="add mod">
          <ac:chgData name="Beth Gonzales" userId="9fd3dc8b-dce1-4439-98af-cdc95521685a" providerId="ADAL" clId="{3C01C02F-4397-54F1-B578-7591327541A8}" dt="2026-09-10T14:38:13.359" v="871" actId="1076"/>
          <ac:picMkLst>
            <pc:docMk/>
            <pc:sldMk cId="3425145591" sldId="1172"/>
            <ac:picMk id="9" creationId="{71AFC21B-42FD-4212-756B-F7D300292371}"/>
          </ac:picMkLst>
        </pc:picChg>
        <pc:picChg chg="del">
          <ac:chgData name="Beth Gonzales" userId="9fd3dc8b-dce1-4439-98af-cdc95521685a" providerId="ADAL" clId="{3C01C02F-4397-54F1-B578-7591327541A8}" dt="2026-09-10T14:07:00.597" v="338" actId="478"/>
          <ac:picMkLst>
            <pc:docMk/>
            <pc:sldMk cId="3425145591" sldId="1172"/>
            <ac:picMk id="12" creationId="{3BA61579-1EF3-DF5B-7132-A394128A5BC0}"/>
          </ac:picMkLst>
        </pc:picChg>
      </pc:sldChg>
      <pc:sldChg chg="add del">
        <pc:chgData name="Beth Gonzales" userId="9fd3dc8b-dce1-4439-98af-cdc95521685a" providerId="ADAL" clId="{3C01C02F-4397-54F1-B578-7591327541A8}" dt="2026-09-10T14:38:18.625" v="872" actId="2696"/>
        <pc:sldMkLst>
          <pc:docMk/>
          <pc:sldMk cId="3085901079" sldId="117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E6B42B-78FA-4FB8-B808-330F3E84706A}"/>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latin typeface="Nunito" pitchFamily="2" charset="77"/>
            </a:endParaRPr>
          </a:p>
        </p:txBody>
      </p:sp>
      <p:sp>
        <p:nvSpPr>
          <p:cNvPr id="3" name="Date Placeholder 2">
            <a:extLst>
              <a:ext uri="{FF2B5EF4-FFF2-40B4-BE49-F238E27FC236}">
                <a16:creationId xmlns:a16="http://schemas.microsoft.com/office/drawing/2014/main" id="{5705B317-EF2A-47B4-9F6D-D3226754215A}"/>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4D2EF3D-A6F9-48BB-B901-FDADA7B0F504}" type="datetimeFigureOut">
              <a:rPr lang="en-US" smtClean="0">
                <a:latin typeface="Nunito" pitchFamily="2" charset="77"/>
              </a:rPr>
              <a:t>9/17/26</a:t>
            </a:fld>
            <a:endParaRPr lang="en-US" dirty="0">
              <a:latin typeface="Nunito" pitchFamily="2" charset="77"/>
            </a:endParaRPr>
          </a:p>
        </p:txBody>
      </p:sp>
      <p:sp>
        <p:nvSpPr>
          <p:cNvPr id="4" name="Footer Placeholder 3">
            <a:extLst>
              <a:ext uri="{FF2B5EF4-FFF2-40B4-BE49-F238E27FC236}">
                <a16:creationId xmlns:a16="http://schemas.microsoft.com/office/drawing/2014/main" id="{C0FE964E-9C20-41C1-BF3C-2988B77A5759}"/>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latin typeface="Nunito" pitchFamily="2" charset="77"/>
            </a:endParaRPr>
          </a:p>
        </p:txBody>
      </p:sp>
      <p:sp>
        <p:nvSpPr>
          <p:cNvPr id="5" name="Slide Number Placeholder 4">
            <a:extLst>
              <a:ext uri="{FF2B5EF4-FFF2-40B4-BE49-F238E27FC236}">
                <a16:creationId xmlns:a16="http://schemas.microsoft.com/office/drawing/2014/main" id="{ABD247FD-4007-40D9-B5A8-4C19975B2D4F}"/>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97F9AD2F-FA80-4DFC-A391-9A6B004C3CD7}" type="slidenum">
              <a:rPr lang="en-US" smtClean="0">
                <a:latin typeface="Nunito" pitchFamily="2" charset="77"/>
              </a:rPr>
              <a:t>‹#›</a:t>
            </a:fld>
            <a:endParaRPr lang="en-US" dirty="0">
              <a:latin typeface="Nunito" pitchFamily="2" charset="77"/>
            </a:endParaRPr>
          </a:p>
        </p:txBody>
      </p:sp>
    </p:spTree>
    <p:extLst>
      <p:ext uri="{BB962C8B-B14F-4D97-AF65-F5344CB8AC3E}">
        <p14:creationId xmlns:p14="http://schemas.microsoft.com/office/powerpoint/2010/main" val="5109446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b="0" i="0">
                <a:latin typeface="Nunito" pitchFamily="2" charset="77"/>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b="0" i="0">
                <a:latin typeface="Nunito" pitchFamily="2" charset="77"/>
              </a:defRPr>
            </a:lvl1pPr>
          </a:lstStyle>
          <a:p>
            <a:fld id="{7D2FB8B1-C110-497A-989C-121FA4512DE0}" type="datetimeFigureOut">
              <a:rPr lang="en-US" smtClean="0"/>
              <a:pPr/>
              <a:t>9/17/26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b="0" i="0">
                <a:latin typeface="Nunito" pitchFamily="2" charset="77"/>
              </a:defRPr>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b="0" i="0">
                <a:latin typeface="Nunito" pitchFamily="2" charset="77"/>
              </a:defRPr>
            </a:lvl1pPr>
          </a:lstStyle>
          <a:p>
            <a:fld id="{C0C65698-33FF-4660-892F-797C45BA431F}" type="slidenum">
              <a:rPr lang="en-US" smtClean="0"/>
              <a:pPr/>
              <a:t>‹#›</a:t>
            </a:fld>
            <a:endParaRPr lang="en-US" dirty="0"/>
          </a:p>
        </p:txBody>
      </p:sp>
    </p:spTree>
    <p:extLst>
      <p:ext uri="{BB962C8B-B14F-4D97-AF65-F5344CB8AC3E}">
        <p14:creationId xmlns:p14="http://schemas.microsoft.com/office/powerpoint/2010/main" val="153341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Nunito" pitchFamily="2" charset="77"/>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C65698-33FF-4660-892F-797C45BA431F}" type="slidenum">
              <a:rPr lang="en-US" smtClean="0"/>
              <a:t>1</a:t>
            </a:fld>
            <a:endParaRPr lang="en-US"/>
          </a:p>
        </p:txBody>
      </p:sp>
    </p:spTree>
    <p:extLst>
      <p:ext uri="{BB962C8B-B14F-4D97-AF65-F5344CB8AC3E}">
        <p14:creationId xmlns:p14="http://schemas.microsoft.com/office/powerpoint/2010/main" val="883859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dirty="0"/>
              <a:t>LENA Grow is a professional development program for teachers.</a:t>
            </a:r>
          </a:p>
          <a:p>
            <a:pPr fontAlgn="t"/>
            <a:endParaRPr lang="en-US" dirty="0"/>
          </a:p>
          <a:p>
            <a:pPr fontAlgn="t"/>
            <a:r>
              <a:rPr lang="en-US" dirty="0"/>
              <a:t>And LENA Grow is all about increasing the interaction between adults and children. </a:t>
            </a:r>
          </a:p>
          <a:p>
            <a:pPr fontAlgn="t"/>
            <a:endParaRPr lang="en-US" sz="1200" kern="1200" dirty="0">
              <a:solidFill>
                <a:schemeClr val="tx1"/>
              </a:solidFill>
              <a:effectLst/>
              <a:ea typeface="+mn-ea"/>
              <a:cs typeface="+mn-cs"/>
            </a:endParaRPr>
          </a:p>
          <a:p>
            <a:pPr fontAlgn="t"/>
            <a:r>
              <a:rPr lang="en-US" sz="1200" kern="1200" dirty="0">
                <a:solidFill>
                  <a:schemeClr val="tx1"/>
                </a:solidFill>
                <a:effectLst/>
                <a:ea typeface="+mn-ea"/>
                <a:cs typeface="+mn-cs"/>
              </a:rPr>
              <a:t>Children learn through everyday interactions with the adults around them.</a:t>
            </a:r>
          </a:p>
          <a:p>
            <a:pPr fontAlgn="t"/>
            <a:r>
              <a:rPr lang="en-US" sz="1200" kern="1200" dirty="0">
                <a:solidFill>
                  <a:schemeClr val="tx1"/>
                </a:solidFill>
                <a:effectLst/>
                <a:ea typeface="+mn-ea"/>
                <a:cs typeface="+mn-cs"/>
              </a:rPr>
              <a:t>• When adults and children talk back and forth, it helps children learn to listen, think, respond, and communicate. </a:t>
            </a:r>
          </a:p>
          <a:p>
            <a:pPr fontAlgn="t"/>
            <a:r>
              <a:rPr lang="en-US" sz="1200" kern="1200" dirty="0">
                <a:solidFill>
                  <a:schemeClr val="tx1"/>
                </a:solidFill>
                <a:effectLst/>
                <a:ea typeface="+mn-ea"/>
                <a:cs typeface="+mn-cs"/>
              </a:rPr>
              <a:t>• These everyday interactions help build the foundation for learning and development.</a:t>
            </a:r>
          </a:p>
          <a:p>
            <a:pPr fontAlgn="t"/>
            <a:endParaRPr lang="en-US" sz="1200" kern="1200" dirty="0">
              <a:solidFill>
                <a:schemeClr val="tx1"/>
              </a:solidFill>
              <a:effectLst/>
              <a:ea typeface="+mn-ea"/>
              <a:cs typeface="+mn-cs"/>
            </a:endParaRPr>
          </a:p>
        </p:txBody>
      </p:sp>
      <p:sp>
        <p:nvSpPr>
          <p:cNvPr id="4" name="Slide Number Placeholder 3"/>
          <p:cNvSpPr>
            <a:spLocks noGrp="1"/>
          </p:cNvSpPr>
          <p:nvPr>
            <p:ph type="sldNum" sz="quarter" idx="10"/>
          </p:nvPr>
        </p:nvSpPr>
        <p:spPr/>
        <p:txBody>
          <a:bodyPr/>
          <a:lstStyle/>
          <a:p>
            <a:fld id="{C0C65698-33FF-4660-892F-797C45BA431F}" type="slidenum">
              <a:rPr lang="en-US" smtClean="0"/>
              <a:t>2</a:t>
            </a:fld>
            <a:endParaRPr lang="en-US"/>
          </a:p>
        </p:txBody>
      </p:sp>
    </p:spTree>
    <p:extLst>
      <p:ext uri="{BB962C8B-B14F-4D97-AF65-F5344CB8AC3E}">
        <p14:creationId xmlns:p14="http://schemas.microsoft.com/office/powerpoint/2010/main" val="3240963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8E2C8-70D6-2D32-8F46-73A1407AC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DF95EC-E71A-AAA3-180A-57CF5526E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532C11-4DB9-2DB9-0F3A-FD1E71763235}"/>
              </a:ext>
            </a:extLst>
          </p:cNvPr>
          <p:cNvSpPr>
            <a:spLocks noGrp="1"/>
          </p:cNvSpPr>
          <p:nvPr>
            <p:ph type="body" idx="1"/>
          </p:nvPr>
        </p:nvSpPr>
        <p:spPr/>
        <p:txBody>
          <a:bodyPr/>
          <a:lstStyle/>
          <a:p>
            <a:pPr fontAlgn="t"/>
            <a:r>
              <a:rPr lang="en-US" sz="1200" kern="1200" dirty="0">
                <a:solidFill>
                  <a:schemeClr val="tx1"/>
                </a:solidFill>
                <a:effectLst/>
                <a:ea typeface="+mn-ea"/>
                <a:cs typeface="+mn-cs"/>
              </a:rPr>
              <a:t>• Research shows that conversational turns help children build:</a:t>
            </a:r>
          </a:p>
          <a:p>
            <a:pPr fontAlgn="t"/>
            <a:r>
              <a:rPr lang="en-US" sz="1200" kern="1200" dirty="0">
                <a:solidFill>
                  <a:schemeClr val="tx1"/>
                </a:solidFill>
                <a:effectLst/>
                <a:ea typeface="+mn-ea"/>
                <a:cs typeface="+mn-cs"/>
              </a:rPr>
              <a:t>Language and literacy skills</a:t>
            </a:r>
            <a:br>
              <a:rPr lang="en-US" sz="1200" kern="1200" dirty="0">
                <a:solidFill>
                  <a:schemeClr val="tx1"/>
                </a:solidFill>
                <a:effectLst/>
                <a:ea typeface="+mn-ea"/>
                <a:cs typeface="+mn-cs"/>
              </a:rPr>
            </a:br>
            <a:r>
              <a:rPr lang="en-US" sz="1200" kern="1200" dirty="0">
                <a:solidFill>
                  <a:schemeClr val="tx1"/>
                </a:solidFill>
                <a:effectLst/>
                <a:ea typeface="+mn-ea"/>
                <a:cs typeface="+mn-cs"/>
              </a:rPr>
              <a:t>Emotional understanding</a:t>
            </a:r>
            <a:br>
              <a:rPr lang="en-US" sz="1200" kern="1200" dirty="0">
                <a:solidFill>
                  <a:schemeClr val="tx1"/>
                </a:solidFill>
                <a:effectLst/>
                <a:ea typeface="+mn-ea"/>
                <a:cs typeface="+mn-cs"/>
              </a:rPr>
            </a:br>
            <a:r>
              <a:rPr lang="en-US" sz="1200" kern="1200" dirty="0">
                <a:solidFill>
                  <a:schemeClr val="tx1"/>
                </a:solidFill>
                <a:effectLst/>
                <a:ea typeface="+mn-ea"/>
                <a:cs typeface="+mn-cs"/>
              </a:rPr>
              <a:t>Working memory and critical thinking</a:t>
            </a:r>
            <a:br>
              <a:rPr lang="en-US" sz="1200" kern="1200" dirty="0">
                <a:solidFill>
                  <a:schemeClr val="tx1"/>
                </a:solidFill>
                <a:effectLst/>
                <a:ea typeface="+mn-ea"/>
                <a:cs typeface="+mn-cs"/>
              </a:rPr>
            </a:br>
            <a:r>
              <a:rPr lang="en-US" sz="1200" kern="1200" dirty="0">
                <a:solidFill>
                  <a:schemeClr val="tx1"/>
                </a:solidFill>
                <a:effectLst/>
                <a:ea typeface="+mn-ea"/>
                <a:cs typeface="+mn-cs"/>
              </a:rPr>
              <a:t>Self-regulation</a:t>
            </a:r>
          </a:p>
          <a:p>
            <a:pPr fontAlgn="t"/>
            <a:endParaRPr lang="en-US" sz="1200" kern="1200" dirty="0">
              <a:solidFill>
                <a:schemeClr val="tx1"/>
              </a:solidFill>
              <a:effectLst/>
              <a:ea typeface="+mn-ea"/>
              <a:cs typeface="+mn-cs"/>
            </a:endParaRPr>
          </a:p>
          <a:p>
            <a:pPr fontAlgn="t"/>
            <a:r>
              <a:rPr lang="en-US" sz="1200" kern="1200" dirty="0">
                <a:solidFill>
                  <a:schemeClr val="tx1"/>
                </a:solidFill>
                <a:effectLst/>
                <a:ea typeface="+mn-ea"/>
                <a:cs typeface="+mn-cs"/>
              </a:rPr>
              <a:t>• LENA Grow helps teachers create more opportunities for these meaningful interactions throughout the day.</a:t>
            </a:r>
          </a:p>
        </p:txBody>
      </p:sp>
      <p:sp>
        <p:nvSpPr>
          <p:cNvPr id="4" name="Slide Number Placeholder 3">
            <a:extLst>
              <a:ext uri="{FF2B5EF4-FFF2-40B4-BE49-F238E27FC236}">
                <a16:creationId xmlns:a16="http://schemas.microsoft.com/office/drawing/2014/main" id="{127E68A7-86A9-EA70-8A9A-B178611E5728}"/>
              </a:ext>
            </a:extLst>
          </p:cNvPr>
          <p:cNvSpPr>
            <a:spLocks noGrp="1"/>
          </p:cNvSpPr>
          <p:nvPr>
            <p:ph type="sldNum" sz="quarter" idx="10"/>
          </p:nvPr>
        </p:nvSpPr>
        <p:spPr/>
        <p:txBody>
          <a:bodyPr/>
          <a:lstStyle/>
          <a:p>
            <a:fld id="{C0C65698-33FF-4660-892F-797C45BA431F}" type="slidenum">
              <a:rPr lang="en-US" smtClean="0"/>
              <a:t>3</a:t>
            </a:fld>
            <a:endParaRPr lang="en-US"/>
          </a:p>
        </p:txBody>
      </p:sp>
    </p:spTree>
    <p:extLst>
      <p:ext uri="{BB962C8B-B14F-4D97-AF65-F5344CB8AC3E}">
        <p14:creationId xmlns:p14="http://schemas.microsoft.com/office/powerpoint/2010/main" val="30542452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u="none" strike="noStrike" kern="1200" dirty="0">
                <a:solidFill>
                  <a:schemeClr val="tx1"/>
                </a:solidFill>
                <a:effectLst/>
                <a:highlight>
                  <a:srgbClr val="FFFFFF"/>
                </a:highlight>
                <a:ea typeface="+mn-ea"/>
                <a:cs typeface="+mn-cs"/>
              </a:rPr>
              <a:t>• Bringing LENA Grow to our site gives teachers the data and strategies they need to create a high quality language environment.</a:t>
            </a:r>
          </a:p>
          <a:p>
            <a:pPr fontAlgn="t"/>
            <a:endParaRPr lang="en-US" sz="1200" u="none" strike="noStrike" kern="1200" dirty="0">
              <a:solidFill>
                <a:schemeClr val="tx1"/>
              </a:solidFill>
              <a:effectLst/>
              <a:highlight>
                <a:srgbClr val="FFFFFF"/>
              </a:highlight>
              <a:ea typeface="+mn-ea"/>
              <a:cs typeface="+mn-cs"/>
            </a:endParaRPr>
          </a:p>
          <a:p>
            <a:pPr rtl="0"/>
            <a:r>
              <a:rPr lang="en-US" sz="1200" u="none" strike="noStrike" kern="1200" dirty="0">
                <a:solidFill>
                  <a:schemeClr val="tx1"/>
                </a:solidFill>
                <a:effectLst/>
                <a:ea typeface="+mn-ea"/>
                <a:cs typeface="+mn-cs"/>
              </a:rPr>
              <a:t>LENA supports teachers as they:</a:t>
            </a:r>
            <a:endParaRPr lang="en-US" b="0" dirty="0">
              <a:effectLst/>
            </a:endParaRPr>
          </a:p>
          <a:p>
            <a:pPr lvl="0" rtl="0" fontAlgn="base"/>
            <a:r>
              <a:rPr lang="en-US" sz="1200" u="none" strike="noStrike" kern="1200" dirty="0">
                <a:solidFill>
                  <a:schemeClr val="tx1"/>
                </a:solidFill>
                <a:effectLst/>
                <a:ea typeface="+mn-ea"/>
                <a:cs typeface="+mn-cs"/>
              </a:rPr>
              <a:t>• Increase interactions</a:t>
            </a:r>
          </a:p>
          <a:p>
            <a:pPr lvl="0" rtl="0" fontAlgn="base"/>
            <a:r>
              <a:rPr lang="en-US" sz="1200" u="none" strike="noStrike" kern="1200" dirty="0">
                <a:solidFill>
                  <a:schemeClr val="tx1"/>
                </a:solidFill>
                <a:effectLst/>
                <a:ea typeface="+mn-ea"/>
                <a:cs typeface="+mn-cs"/>
              </a:rPr>
              <a:t>• Individualize teaching strategies</a:t>
            </a:r>
          </a:p>
          <a:p>
            <a:pPr lvl="0" rtl="0" fontAlgn="base"/>
            <a:r>
              <a:rPr lang="en-US" sz="1200" u="none" strike="noStrike" kern="1200" dirty="0">
                <a:solidFill>
                  <a:schemeClr val="tx1"/>
                </a:solidFill>
                <a:effectLst/>
                <a:ea typeface="+mn-ea"/>
                <a:cs typeface="+mn-cs"/>
              </a:rPr>
              <a:t>• Measure child and classroom progress</a:t>
            </a:r>
          </a:p>
          <a:p>
            <a:pPr lvl="0" rtl="0" fontAlgn="base"/>
            <a:r>
              <a:rPr lang="en-US" sz="1200" u="none" strike="noStrike" kern="1200" dirty="0">
                <a:solidFill>
                  <a:schemeClr val="tx1"/>
                </a:solidFill>
                <a:effectLst/>
                <a:ea typeface="+mn-ea"/>
                <a:cs typeface="+mn-cs"/>
              </a:rPr>
              <a:t>• Make lasting changes to their teaching practice</a:t>
            </a:r>
          </a:p>
          <a:p>
            <a:pPr fontAlgn="t"/>
            <a:endParaRPr lang="en-US" sz="1200" u="none" strike="noStrike" kern="1200" dirty="0">
              <a:effectLst/>
              <a:cs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en-US" sz="1200" u="none" strike="noStrike" kern="1200" dirty="0">
                <a:effectLst/>
                <a:cs typeface="+mn-lt"/>
              </a:rPr>
            </a:br>
            <a:br>
              <a:rPr lang="en-US" sz="1200" u="none" strike="noStrike" kern="1200" dirty="0">
                <a:effectLst/>
                <a:cs typeface="+mn-lt"/>
              </a:rPr>
            </a:br>
            <a:br>
              <a:rPr lang="en-US" sz="1200" u="none" strike="noStrike" kern="1200" dirty="0">
                <a:effectLst/>
                <a:cs typeface="+mn-lt"/>
              </a:rPr>
            </a:br>
            <a:endParaRPr lang="en-US" dirty="0">
              <a:cs typeface="Calibri"/>
            </a:endParaRPr>
          </a:p>
        </p:txBody>
      </p:sp>
      <p:sp>
        <p:nvSpPr>
          <p:cNvPr id="4" name="Slide Number Placeholder 3"/>
          <p:cNvSpPr>
            <a:spLocks noGrp="1"/>
          </p:cNvSpPr>
          <p:nvPr>
            <p:ph type="sldNum" sz="quarter" idx="10"/>
          </p:nvPr>
        </p:nvSpPr>
        <p:spPr/>
        <p:txBody>
          <a:bodyPr/>
          <a:lstStyle/>
          <a:p>
            <a:fld id="{C0C65698-33FF-4660-892F-797C45BA431F}" type="slidenum">
              <a:rPr lang="en-US" smtClean="0"/>
              <a:t>4</a:t>
            </a:fld>
            <a:endParaRPr lang="en-US"/>
          </a:p>
        </p:txBody>
      </p:sp>
    </p:spTree>
    <p:extLst>
      <p:ext uri="{BB962C8B-B14F-4D97-AF65-F5344CB8AC3E}">
        <p14:creationId xmlns:p14="http://schemas.microsoft.com/office/powerpoint/2010/main" val="40091817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07653-F80B-516C-33F6-64C574E3E2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9E7C3A-3A58-BA26-1D16-7B1A9F009C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FE0A89-6A9F-F871-F21B-BFE49859AA87}"/>
              </a:ext>
            </a:extLst>
          </p:cNvPr>
          <p:cNvSpPr>
            <a:spLocks noGrp="1"/>
          </p:cNvSpPr>
          <p:nvPr>
            <p:ph type="body" idx="1"/>
          </p:nvPr>
        </p:nvSpPr>
        <p:spPr/>
        <p:txBody>
          <a:bodyPr/>
          <a:lstStyle/>
          <a:p>
            <a:pPr fontAlgn="t"/>
            <a:r>
              <a:rPr lang="en-US" sz="1200" kern="1200" dirty="0">
                <a:solidFill>
                  <a:schemeClr val="tx1"/>
                </a:solidFill>
                <a:effectLst/>
                <a:highlight>
                  <a:srgbClr val="FFFFFF"/>
                </a:highlight>
                <a:ea typeface="+mn-ea"/>
                <a:cs typeface="+mn-cs"/>
              </a:rPr>
              <a:t>Children also benefit from participating in LENA Grow. </a:t>
            </a:r>
          </a:p>
          <a:p>
            <a:pPr fontAlgn="t"/>
            <a:endParaRPr lang="en-US" sz="1200" kern="1200" dirty="0">
              <a:solidFill>
                <a:schemeClr val="tx1"/>
              </a:solidFill>
              <a:effectLst/>
              <a:highlight>
                <a:srgbClr val="FFFFFF"/>
              </a:highlight>
              <a:ea typeface="+mn-ea"/>
              <a:cs typeface="+mn-cs"/>
            </a:endParaRPr>
          </a:p>
          <a:p>
            <a:pPr fontAlgn="t"/>
            <a:r>
              <a:rPr lang="en-US" sz="1200" kern="1200" dirty="0">
                <a:solidFill>
                  <a:schemeClr val="tx1"/>
                </a:solidFill>
                <a:effectLst/>
                <a:highlight>
                  <a:srgbClr val="FFFFFF"/>
                </a:highlight>
                <a:ea typeface="+mn-ea"/>
                <a:cs typeface="+mn-cs"/>
              </a:rPr>
              <a:t>LENA supports children in:</a:t>
            </a:r>
          </a:p>
          <a:p>
            <a:pPr fontAlgn="t"/>
            <a:r>
              <a:rPr lang="en-US" sz="1200" kern="1200" dirty="0">
                <a:solidFill>
                  <a:schemeClr val="tx1"/>
                </a:solidFill>
                <a:effectLst/>
                <a:highlight>
                  <a:srgbClr val="FFFFFF"/>
                </a:highlight>
                <a:ea typeface="+mn-ea"/>
                <a:cs typeface="+mn-cs"/>
              </a:rPr>
              <a:t>• Developing language and communication skills</a:t>
            </a:r>
          </a:p>
          <a:p>
            <a:pPr fontAlgn="t"/>
            <a:r>
              <a:rPr lang="en-US" sz="1200" kern="1200" dirty="0">
                <a:solidFill>
                  <a:schemeClr val="tx1"/>
                </a:solidFill>
                <a:effectLst/>
                <a:highlight>
                  <a:srgbClr val="FFFFFF"/>
                </a:highlight>
                <a:ea typeface="+mn-ea"/>
                <a:cs typeface="+mn-cs"/>
              </a:rPr>
              <a:t>• Learning and using new and more words</a:t>
            </a:r>
          </a:p>
          <a:p>
            <a:pPr fontAlgn="t"/>
            <a:r>
              <a:rPr lang="en-US" sz="1200" kern="1200" dirty="0">
                <a:solidFill>
                  <a:schemeClr val="tx1"/>
                </a:solidFill>
                <a:effectLst/>
                <a:highlight>
                  <a:srgbClr val="FFFFFF"/>
                </a:highlight>
                <a:ea typeface="+mn-ea"/>
                <a:cs typeface="+mn-cs"/>
              </a:rPr>
              <a:t>• Expressing their thoughts, feelings, and needs</a:t>
            </a:r>
          </a:p>
          <a:p>
            <a:pPr fontAlgn="t"/>
            <a:endParaRPr lang="en-US" sz="1200" kern="1200" dirty="0">
              <a:solidFill>
                <a:schemeClr val="tx1"/>
              </a:solidFill>
              <a:effectLst/>
              <a:highlight>
                <a:srgbClr val="FFFFFF"/>
              </a:highligh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kern="1200" dirty="0">
                <a:solidFill>
                  <a:schemeClr val="tx1"/>
                </a:solidFill>
                <a:effectLst/>
                <a:ea typeface="+mn-ea"/>
                <a:cs typeface="+mn-cs"/>
              </a:rPr>
              <a:t>As communication skills grow, children are often better equipped to navigate challenges and build positive relationships with others.</a:t>
            </a:r>
            <a:endParaRPr lang="en-US" sz="1200" kern="1200" dirty="0">
              <a:solidFill>
                <a:schemeClr val="tx1"/>
              </a:solidFill>
              <a:effectLst/>
              <a:highlight>
                <a:srgbClr val="FFFFFF"/>
              </a:highligh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u="none" strike="noStrike" kern="1200" dirty="0">
              <a:effectLst/>
              <a:cs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br>
              <a:rPr lang="en-US" sz="1200" u="none" strike="noStrike" kern="1200" dirty="0">
                <a:effectLst/>
                <a:cs typeface="+mn-lt"/>
              </a:rPr>
            </a:br>
            <a:br>
              <a:rPr lang="en-US" sz="1200" u="none" strike="noStrike" kern="1200" dirty="0">
                <a:effectLst/>
                <a:cs typeface="+mn-lt"/>
              </a:rPr>
            </a:br>
            <a:br>
              <a:rPr lang="en-US" sz="1200" u="none" strike="noStrike" kern="1200" dirty="0">
                <a:effectLst/>
                <a:cs typeface="+mn-lt"/>
              </a:rPr>
            </a:br>
            <a:endParaRPr lang="en-US" dirty="0">
              <a:cs typeface="Calibri"/>
            </a:endParaRPr>
          </a:p>
        </p:txBody>
      </p:sp>
      <p:sp>
        <p:nvSpPr>
          <p:cNvPr id="4" name="Slide Number Placeholder 3">
            <a:extLst>
              <a:ext uri="{FF2B5EF4-FFF2-40B4-BE49-F238E27FC236}">
                <a16:creationId xmlns:a16="http://schemas.microsoft.com/office/drawing/2014/main" id="{DA627048-E065-A8BD-6222-F086CD2CAFC6}"/>
              </a:ext>
            </a:extLst>
          </p:cNvPr>
          <p:cNvSpPr>
            <a:spLocks noGrp="1"/>
          </p:cNvSpPr>
          <p:nvPr>
            <p:ph type="sldNum" sz="quarter" idx="10"/>
          </p:nvPr>
        </p:nvSpPr>
        <p:spPr/>
        <p:txBody>
          <a:bodyPr/>
          <a:lstStyle/>
          <a:p>
            <a:fld id="{C0C65698-33FF-4660-892F-797C45BA431F}" type="slidenum">
              <a:rPr lang="en-US" smtClean="0"/>
              <a:t>5</a:t>
            </a:fld>
            <a:endParaRPr lang="en-US"/>
          </a:p>
        </p:txBody>
      </p:sp>
    </p:spTree>
    <p:extLst>
      <p:ext uri="{BB962C8B-B14F-4D97-AF65-F5344CB8AC3E}">
        <p14:creationId xmlns:p14="http://schemas.microsoft.com/office/powerpoint/2010/main" val="812876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kern="1200" dirty="0">
                <a:solidFill>
                  <a:schemeClr val="tx1"/>
                </a:solidFill>
                <a:effectLst/>
                <a:highlight>
                  <a:srgbClr val="FFFFFF"/>
                </a:highlight>
                <a:ea typeface="+mn-ea"/>
                <a:cs typeface="+mn-cs"/>
              </a:rPr>
              <a:t>Participating in LENA Grow leads to positive</a:t>
            </a:r>
            <a:r>
              <a:rPr lang="en-US" dirty="0">
                <a:effectLst/>
                <a:highlight>
                  <a:srgbClr val="FFFFFF"/>
                </a:highlight>
              </a:rPr>
              <a:t> outcomes for our entire community: teachers, children, and families!</a:t>
            </a:r>
            <a:endParaRPr lang="en-US" dirty="0">
              <a:highlight>
                <a:srgbClr val="FFFFFF"/>
              </a:highlight>
            </a:endParaRPr>
          </a:p>
          <a:p>
            <a:pPr fontAlgn="t"/>
            <a:endParaRPr lang="en-US" sz="1200" kern="1200" dirty="0">
              <a:solidFill>
                <a:schemeClr val="tx1"/>
              </a:solidFill>
              <a:effectLst/>
              <a:highlight>
                <a:srgbClr val="FFFFFF"/>
              </a:highligh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kern="1200" dirty="0">
                <a:solidFill>
                  <a:schemeClr val="tx1"/>
                </a:solidFill>
                <a:effectLst/>
                <a:highlight>
                  <a:srgbClr val="FFFFFF"/>
                </a:highlight>
                <a:ea typeface="+mn-ea"/>
                <a:cs typeface="+mn-cs"/>
              </a:rPr>
              <a:t>• </a:t>
            </a:r>
            <a:r>
              <a:rPr lang="en-US" b="1" dirty="0">
                <a:effectLst/>
                <a:highlight>
                  <a:srgbClr val="FFFFFF"/>
                </a:highlight>
              </a:rPr>
              <a:t>90% </a:t>
            </a:r>
            <a:r>
              <a:rPr lang="en-US" dirty="0">
                <a:effectLst/>
                <a:highlight>
                  <a:srgbClr val="FFFFFF"/>
                </a:highlight>
              </a:rPr>
              <a:t>of teachers feel more confident in their teaching abilities, leading to better classroom quality and higher teacher retention rates.</a:t>
            </a:r>
          </a:p>
          <a:p>
            <a:pPr marL="0" marR="0" lvl="0" indent="0" algn="l" defTabSz="914400" rtl="0" eaLnBrk="1" fontAlgn="t" latinLnBrk="0" hangingPunct="1">
              <a:lnSpc>
                <a:spcPct val="100000"/>
              </a:lnSpc>
              <a:spcBef>
                <a:spcPts val="0"/>
              </a:spcBef>
              <a:spcAft>
                <a:spcPts val="0"/>
              </a:spcAft>
              <a:buClrTx/>
              <a:buSzTx/>
              <a:buFontTx/>
              <a:buNone/>
              <a:tabLst/>
              <a:defRPr/>
            </a:pPr>
            <a:r>
              <a:rPr lang="en-US" b="1" dirty="0">
                <a:effectLst/>
              </a:rPr>
              <a:t>• 92%</a:t>
            </a:r>
            <a:r>
              <a:rPr lang="en-US" dirty="0">
                <a:effectLst/>
              </a:rPr>
              <a:t> of teachers saw positive changes in children's language development.</a:t>
            </a:r>
          </a:p>
          <a:p>
            <a:pPr marL="0" marR="0" lvl="0" indent="0" algn="l" defTabSz="914400" rtl="0" eaLnBrk="1" fontAlgn="t" latinLnBrk="0" hangingPunct="1">
              <a:lnSpc>
                <a:spcPct val="100000"/>
              </a:lnSpc>
              <a:spcBef>
                <a:spcPts val="0"/>
              </a:spcBef>
              <a:spcAft>
                <a:spcPts val="0"/>
              </a:spcAft>
              <a:buClrTx/>
              <a:buSzTx/>
              <a:buFontTx/>
              <a:buNone/>
              <a:tabLst/>
              <a:defRPr/>
            </a:pPr>
            <a:r>
              <a:rPr lang="en-US" dirty="0">
                <a:effectLst/>
              </a:rPr>
              <a:t>• Children who participate in LENA Grow are </a:t>
            </a:r>
            <a:r>
              <a:rPr lang="en-US" b="1" dirty="0">
                <a:effectLst/>
              </a:rPr>
              <a:t>2x </a:t>
            </a:r>
            <a:r>
              <a:rPr lang="en-US" sz="1200" kern="1200" dirty="0">
                <a:solidFill>
                  <a:schemeClr val="tx1"/>
                </a:solidFill>
                <a:effectLst/>
                <a:ea typeface="+mn-ea"/>
                <a:cs typeface="+mn-cs"/>
              </a:rPr>
              <a:t>more likely to demonstrate kindergarten readiness, especially in language and literacy</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t" latinLnBrk="0" hangingPunct="1">
              <a:lnSpc>
                <a:spcPct val="100000"/>
              </a:lnSpc>
              <a:spcBef>
                <a:spcPts val="0"/>
              </a:spcBef>
              <a:spcAft>
                <a:spcPts val="0"/>
              </a:spcAft>
              <a:buClrTx/>
              <a:buSzTx/>
              <a:buFontTx/>
              <a:buNone/>
              <a:tabLst/>
              <a:defRPr/>
            </a:pPr>
            <a:endParaRPr lang="en-US" dirty="0">
              <a:highlight>
                <a:srgbClr val="FFFFFF"/>
              </a:highlight>
            </a:endParaRPr>
          </a:p>
          <a:p>
            <a:pPr fontAlgn="t"/>
            <a:endParaRPr lang="en-US" sz="1200" kern="1200" dirty="0">
              <a:solidFill>
                <a:schemeClr val="tx1"/>
              </a:solidFill>
              <a:effectLst/>
              <a:highlight>
                <a:srgbClr val="FFFFFF"/>
              </a:highlight>
              <a:ea typeface="+mn-ea"/>
              <a:cs typeface="+mn-cs"/>
            </a:endParaRPr>
          </a:p>
        </p:txBody>
      </p:sp>
      <p:sp>
        <p:nvSpPr>
          <p:cNvPr id="4" name="Slide Number Placeholder 3"/>
          <p:cNvSpPr>
            <a:spLocks noGrp="1"/>
          </p:cNvSpPr>
          <p:nvPr>
            <p:ph type="sldNum" sz="quarter" idx="5"/>
          </p:nvPr>
        </p:nvSpPr>
        <p:spPr/>
        <p:txBody>
          <a:bodyPr/>
          <a:lstStyle/>
          <a:p>
            <a:fld id="{C0C65698-33FF-4660-892F-797C45BA431F}" type="slidenum">
              <a:rPr lang="en-US" smtClean="0"/>
              <a:t>6</a:t>
            </a:fld>
            <a:endParaRPr lang="en-US"/>
          </a:p>
        </p:txBody>
      </p:sp>
    </p:spTree>
    <p:extLst>
      <p:ext uri="{BB962C8B-B14F-4D97-AF65-F5344CB8AC3E}">
        <p14:creationId xmlns:p14="http://schemas.microsoft.com/office/powerpoint/2010/main" val="1052518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kern="1200" dirty="0">
                <a:solidFill>
                  <a:schemeClr val="tx1"/>
                </a:solidFill>
                <a:effectLst/>
                <a:ea typeface="+mn-ea"/>
                <a:cs typeface="+mn-cs"/>
              </a:rPr>
              <a:t>• LENA Grow is a five-week program that helps teachers increase meaningful interactions with children.</a:t>
            </a:r>
          </a:p>
          <a:p>
            <a:pPr fontAlgn="t"/>
            <a:endParaRPr lang="en-US" sz="1200" kern="1200" dirty="0">
              <a:solidFill>
                <a:schemeClr val="tx1"/>
              </a:solidFill>
              <a:effectLst/>
              <a:ea typeface="+mn-ea"/>
              <a:cs typeface="+mn-cs"/>
            </a:endParaRPr>
          </a:p>
          <a:p>
            <a:pPr fontAlgn="t"/>
            <a:r>
              <a:rPr lang="en-US" sz="1200" kern="1200" dirty="0">
                <a:solidFill>
                  <a:schemeClr val="tx1"/>
                </a:solidFill>
                <a:effectLst/>
                <a:ea typeface="+mn-ea"/>
                <a:cs typeface="+mn-cs"/>
              </a:rPr>
              <a:t>• Once a week, children wear a small, safe device that captures classroom interactions.</a:t>
            </a:r>
          </a:p>
          <a:p>
            <a:pPr fontAlgn="t"/>
            <a:endParaRPr lang="en-US" sz="1200" kern="1200" dirty="0">
              <a:solidFill>
                <a:schemeClr val="tx1"/>
              </a:solidFill>
              <a:effectLst/>
              <a:ea typeface="+mn-ea"/>
              <a:cs typeface="+mn-cs"/>
            </a:endParaRPr>
          </a:p>
          <a:p>
            <a:pPr fontAlgn="t"/>
            <a:r>
              <a:rPr lang="en-US" sz="1200" kern="1200" dirty="0">
                <a:solidFill>
                  <a:schemeClr val="tx1"/>
                </a:solidFill>
                <a:effectLst/>
                <a:ea typeface="+mn-ea"/>
                <a:cs typeface="+mn-cs"/>
              </a:rPr>
              <a:t>• Automated software counts how many words and conversations happen.</a:t>
            </a:r>
          </a:p>
          <a:p>
            <a:pPr fontAlgn="t"/>
            <a:endParaRPr lang="en-US" sz="1200" kern="1200" dirty="0">
              <a:solidFill>
                <a:schemeClr val="tx1"/>
              </a:solidFill>
              <a:effectLst/>
              <a:ea typeface="+mn-ea"/>
              <a:cs typeface="+mn-cs"/>
            </a:endParaRPr>
          </a:p>
          <a:p>
            <a:pPr fontAlgn="t"/>
            <a:r>
              <a:rPr lang="en-US" sz="1200" kern="1200" dirty="0">
                <a:solidFill>
                  <a:schemeClr val="tx1"/>
                </a:solidFill>
                <a:effectLst/>
                <a:ea typeface="+mn-ea"/>
                <a:cs typeface="+mn-cs"/>
              </a:rPr>
              <a:t>• Teachers use this information to help improve learning for your child.</a:t>
            </a:r>
          </a:p>
          <a:p>
            <a:pPr fontAlgn="t"/>
            <a:endParaRPr lang="en-US" sz="1200" kern="1200" dirty="0">
              <a:solidFill>
                <a:schemeClr val="tx1"/>
              </a:solidFill>
              <a:effectLs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kern="1200" dirty="0">
                <a:solidFill>
                  <a:schemeClr val="tx1"/>
                </a:solidFill>
                <a:effectLst/>
                <a:ea typeface="+mn-ea"/>
                <a:cs typeface="+mn-cs"/>
              </a:rPr>
              <a:t>• Families also receive resources with simple ideas for encouraging conversations and meaningful interactions at home.</a:t>
            </a:r>
          </a:p>
          <a:p>
            <a:pPr fontAlgn="t"/>
            <a:endParaRPr lang="en-US" sz="1200" kern="1200" dirty="0">
              <a:solidFill>
                <a:schemeClr val="tx1"/>
              </a:solidFill>
              <a:effectLst/>
              <a:ea typeface="+mn-ea"/>
              <a:cs typeface="+mn-cs"/>
            </a:endParaRPr>
          </a:p>
        </p:txBody>
      </p:sp>
      <p:sp>
        <p:nvSpPr>
          <p:cNvPr id="4" name="Slide Number Placeholder 3"/>
          <p:cNvSpPr>
            <a:spLocks noGrp="1"/>
          </p:cNvSpPr>
          <p:nvPr>
            <p:ph type="sldNum" sz="quarter" idx="10"/>
          </p:nvPr>
        </p:nvSpPr>
        <p:spPr/>
        <p:txBody>
          <a:bodyPr/>
          <a:lstStyle/>
          <a:p>
            <a:fld id="{C0C65698-33FF-4660-892F-797C45BA431F}" type="slidenum">
              <a:rPr lang="en-US" smtClean="0"/>
              <a:t>7</a:t>
            </a:fld>
            <a:endParaRPr lang="en-US"/>
          </a:p>
        </p:txBody>
      </p:sp>
    </p:spTree>
    <p:extLst>
      <p:ext uri="{BB962C8B-B14F-4D97-AF65-F5344CB8AC3E}">
        <p14:creationId xmlns:p14="http://schemas.microsoft.com/office/powerpoint/2010/main" val="30993338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 typeface="Arial" panose="020B0604020202020204" pitchFamily="34" charset="0"/>
              <a:buChar char="•"/>
            </a:pPr>
            <a:r>
              <a:rPr lang="en-US" sz="1200" u="none" strike="noStrike" kern="1200" dirty="0">
                <a:solidFill>
                  <a:schemeClr val="tx1"/>
                </a:solidFill>
                <a:effectLst/>
                <a:ea typeface="+mn-ea"/>
                <a:cs typeface="+mn-cs"/>
              </a:rPr>
              <a:t>Introduce the video by saying, “Now we’ll have a chance to hear from real teachers who have completed the LENA Grow program.” </a:t>
            </a:r>
          </a:p>
          <a:p>
            <a:pPr marL="171450" indent="-171450" rtl="0">
              <a:buFont typeface="Arial" panose="020B0604020202020204" pitchFamily="34" charset="0"/>
              <a:buChar char="•"/>
            </a:pPr>
            <a:r>
              <a:rPr lang="en-US" sz="1200" u="none" strike="noStrike" kern="1200" dirty="0">
                <a:solidFill>
                  <a:schemeClr val="tx1"/>
                </a:solidFill>
                <a:effectLst/>
                <a:ea typeface="+mn-ea"/>
                <a:cs typeface="+mn-cs"/>
              </a:rPr>
              <a:t>Watch, then discuss, “What Teachers are saying about LENA Grow” video. </a:t>
            </a:r>
          </a:p>
          <a:p>
            <a:pPr marL="171450" indent="-171450" rtl="0">
              <a:buFont typeface="Arial" panose="020B0604020202020204" pitchFamily="34" charset="0"/>
              <a:buChar char="•"/>
            </a:pPr>
            <a:r>
              <a:rPr lang="en-US" sz="1200" u="none" strike="noStrike" kern="1200" dirty="0">
                <a:solidFill>
                  <a:schemeClr val="tx1"/>
                </a:solidFill>
                <a:effectLst/>
                <a:ea typeface="+mn-ea"/>
                <a:cs typeface="+mn-cs"/>
              </a:rPr>
              <a:t>If you have teachers who have been through the program, this is great time to let them share their experiences, too.</a:t>
            </a:r>
          </a:p>
        </p:txBody>
      </p:sp>
      <p:sp>
        <p:nvSpPr>
          <p:cNvPr id="4" name="Slide Number Placeholder 3"/>
          <p:cNvSpPr>
            <a:spLocks noGrp="1"/>
          </p:cNvSpPr>
          <p:nvPr>
            <p:ph type="sldNum" sz="quarter" idx="10"/>
          </p:nvPr>
        </p:nvSpPr>
        <p:spPr/>
        <p:txBody>
          <a:bodyPr/>
          <a:lstStyle/>
          <a:p>
            <a:fld id="{C0C65698-33FF-4660-892F-797C45BA431F}" type="slidenum">
              <a:rPr lang="en-US" smtClean="0"/>
              <a:t>8</a:t>
            </a:fld>
            <a:endParaRPr lang="en-US"/>
          </a:p>
        </p:txBody>
      </p:sp>
    </p:spTree>
    <p:extLst>
      <p:ext uri="{BB962C8B-B14F-4D97-AF65-F5344CB8AC3E}">
        <p14:creationId xmlns:p14="http://schemas.microsoft.com/office/powerpoint/2010/main" val="3626787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Customize the table above based on what you will provide versus what the center will provide. If applicable, in</a:t>
            </a:r>
            <a:r>
              <a:rPr lang="en-US" b="0" i="0" dirty="0">
                <a:solidFill>
                  <a:srgbClr val="424242"/>
                </a:solidFill>
                <a:effectLst/>
                <a:highlight>
                  <a:srgbClr val="FFFFFF"/>
                </a:highlight>
                <a:latin typeface="Aptos" panose="020B0004020202020204" pitchFamily="34" charset="0"/>
              </a:rPr>
              <a:t>clude any program incentives that will be provided.</a:t>
            </a:r>
            <a:endParaRPr lang="en-US" dirty="0">
              <a:cs typeface="Calibri"/>
            </a:endParaRPr>
          </a:p>
        </p:txBody>
      </p:sp>
      <p:sp>
        <p:nvSpPr>
          <p:cNvPr id="4" name="Slide Number Placeholder 3"/>
          <p:cNvSpPr>
            <a:spLocks noGrp="1"/>
          </p:cNvSpPr>
          <p:nvPr>
            <p:ph type="sldNum" sz="quarter" idx="10"/>
          </p:nvPr>
        </p:nvSpPr>
        <p:spPr/>
        <p:txBody>
          <a:bodyPr/>
          <a:lstStyle/>
          <a:p>
            <a:fld id="{C0C65698-33FF-4660-892F-797C45BA431F}" type="slidenum">
              <a:rPr lang="en-US" smtClean="0"/>
              <a:t>9</a:t>
            </a:fld>
            <a:endParaRPr lang="en-US"/>
          </a:p>
        </p:txBody>
      </p:sp>
    </p:spTree>
    <p:extLst>
      <p:ext uri="{BB962C8B-B14F-4D97-AF65-F5344CB8AC3E}">
        <p14:creationId xmlns:p14="http://schemas.microsoft.com/office/powerpoint/2010/main" val="2287759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u="none" strike="noStrike" kern="1200" dirty="0">
                <a:solidFill>
                  <a:schemeClr val="tx1"/>
                </a:solidFill>
                <a:effectLst/>
                <a:ea typeface="+mn-ea"/>
                <a:cs typeface="+mn-cs"/>
              </a:rPr>
              <a:t>Here are some facts about LENA’s privacy and security:</a:t>
            </a:r>
            <a:br>
              <a:rPr lang="en-US" b="0" dirty="0">
                <a:effectLst/>
              </a:rPr>
            </a:br>
            <a:endParaRPr lang="en-US" b="0" dirty="0">
              <a:effectLst/>
            </a:endParaRPr>
          </a:p>
          <a:p>
            <a:pPr rtl="0"/>
            <a:r>
              <a:rPr lang="en-US" sz="1200" u="none" strike="noStrike" kern="1200" dirty="0">
                <a:solidFill>
                  <a:schemeClr val="tx1"/>
                </a:solidFill>
                <a:effectLst/>
                <a:ea typeface="+mn-ea"/>
                <a:cs typeface="+mn-cs"/>
              </a:rPr>
              <a:t>• The LENA device meets safety rules for electronics and children. </a:t>
            </a:r>
          </a:p>
          <a:p>
            <a:pPr lvl="0" rtl="0" fontAlgn="base"/>
            <a:r>
              <a:rPr lang="en-US" sz="1200" u="none" strike="noStrike" kern="1200" dirty="0">
                <a:solidFill>
                  <a:schemeClr val="tx1"/>
                </a:solidFill>
                <a:effectLst/>
                <a:ea typeface="+mn-ea"/>
                <a:cs typeface="+mn-cs"/>
              </a:rPr>
              <a:t>• It does not use Bluetooth or transmit and receive signals.</a:t>
            </a:r>
          </a:p>
          <a:p>
            <a:br>
              <a:rPr lang="en-US" b="0" dirty="0">
                <a:effectLst/>
              </a:rPr>
            </a:br>
            <a:r>
              <a:rPr lang="en-US" b="0" dirty="0">
                <a:effectLst/>
              </a:rPr>
              <a:t>• </a:t>
            </a:r>
            <a:r>
              <a:rPr lang="en-US" sz="1200" u="none" strike="noStrike" kern="1200" dirty="0">
                <a:solidFill>
                  <a:schemeClr val="tx1"/>
                </a:solidFill>
                <a:effectLst/>
                <a:ea typeface="+mn-ea"/>
                <a:cs typeface="+mn-cs"/>
              </a:rPr>
              <a:t>The LENA device records audio but cannot play it back.</a:t>
            </a:r>
          </a:p>
          <a:p>
            <a:pPr lvl="0" rtl="0" fontAlgn="base"/>
            <a:r>
              <a:rPr lang="en-US" sz="1200" u="none" strike="noStrike" kern="1200" dirty="0">
                <a:solidFill>
                  <a:schemeClr val="tx1"/>
                </a:solidFill>
                <a:effectLst/>
                <a:ea typeface="+mn-ea"/>
                <a:cs typeface="+mn-cs"/>
              </a:rPr>
              <a:t>• The audio is automatically and permanently deleted. </a:t>
            </a:r>
          </a:p>
          <a:p>
            <a:pPr lvl="0" rtl="0" fontAlgn="base"/>
            <a:r>
              <a:rPr lang="en-US" sz="1200" u="none" strike="noStrike" kern="1200" dirty="0">
                <a:solidFill>
                  <a:schemeClr val="tx1"/>
                </a:solidFill>
                <a:effectLst/>
                <a:ea typeface="+mn-ea"/>
                <a:cs typeface="+mn-cs"/>
              </a:rPr>
              <a:t>• Audio files are never stored.</a:t>
            </a:r>
            <a:br>
              <a:rPr lang="en-US" b="0" dirty="0">
                <a:effectLst/>
              </a:rPr>
            </a:br>
            <a:endParaRPr lang="en-US" sz="1100" u="none" strike="noStrike" kern="1200" dirty="0">
              <a:solidFill>
                <a:schemeClr val="tx1"/>
              </a:solidFill>
              <a:effectLst/>
              <a:ea typeface="+mn-ea"/>
              <a:cs typeface="+mn-cs"/>
            </a:endParaRPr>
          </a:p>
          <a:p>
            <a:pPr lvl="0" rtl="0" fontAlgn="base"/>
            <a:r>
              <a:rPr lang="en-US" sz="1200" u="none" strike="noStrike" kern="1200" dirty="0">
                <a:solidFill>
                  <a:schemeClr val="tx1"/>
                </a:solidFill>
                <a:effectLst/>
                <a:ea typeface="+mn-ea"/>
                <a:cs typeface="+mn-cs"/>
              </a:rPr>
              <a:t>• LENA software looks at sound patterns, not word meaning.</a:t>
            </a:r>
          </a:p>
          <a:p>
            <a:pPr lvl="1" rtl="0" fontAlgn="base"/>
            <a:r>
              <a:rPr lang="en-US" sz="1200" u="none" strike="noStrike" kern="1200" dirty="0">
                <a:solidFill>
                  <a:schemeClr val="tx1"/>
                </a:solidFill>
                <a:effectLst/>
                <a:latin typeface="Nunito" pitchFamily="2" charset="77"/>
                <a:ea typeface="+mn-ea"/>
                <a:cs typeface="+mn-cs"/>
              </a:rPr>
              <a:t>It can tell whether a sound was made by an adult, a child, or background noise.</a:t>
            </a:r>
          </a:p>
          <a:p>
            <a:pPr lvl="1" rtl="0" fontAlgn="base"/>
            <a:r>
              <a:rPr lang="en-US" sz="1200" u="none" strike="noStrike" kern="1200" dirty="0">
                <a:solidFill>
                  <a:schemeClr val="tx1"/>
                </a:solidFill>
                <a:effectLst/>
                <a:latin typeface="Nunito" pitchFamily="2" charset="77"/>
                <a:ea typeface="+mn-ea"/>
                <a:cs typeface="+mn-cs"/>
              </a:rPr>
              <a:t>It does not understand words.</a:t>
            </a:r>
          </a:p>
          <a:p>
            <a:br>
              <a:rPr lang="en-US" b="0" dirty="0">
                <a:effectLst/>
              </a:rPr>
            </a:br>
            <a:r>
              <a:rPr lang="en-US" b="0" dirty="0">
                <a:effectLst/>
              </a:rPr>
              <a:t>• </a:t>
            </a:r>
            <a:r>
              <a:rPr lang="en-US" sz="1200" u="none" strike="noStrike" kern="1200" dirty="0">
                <a:solidFill>
                  <a:schemeClr val="tx1"/>
                </a:solidFill>
                <a:effectLst/>
                <a:ea typeface="+mn-ea"/>
                <a:cs typeface="+mn-cs"/>
              </a:rPr>
              <a:t>Only people directly helping children learn (teachers, coaches, LENA staff) can see data reports. </a:t>
            </a:r>
            <a:br>
              <a:rPr lang="en-US" b="0" dirty="0">
                <a:effectLst/>
              </a:rPr>
            </a:br>
            <a:endParaRPr lang="en-US" dirty="0"/>
          </a:p>
        </p:txBody>
      </p:sp>
      <p:sp>
        <p:nvSpPr>
          <p:cNvPr id="4" name="Slide Number Placeholder 3"/>
          <p:cNvSpPr>
            <a:spLocks noGrp="1"/>
          </p:cNvSpPr>
          <p:nvPr>
            <p:ph type="sldNum" sz="quarter" idx="5"/>
          </p:nvPr>
        </p:nvSpPr>
        <p:spPr/>
        <p:txBody>
          <a:bodyPr/>
          <a:lstStyle/>
          <a:p>
            <a:fld id="{C0C65698-33FF-4660-892F-797C45BA431F}" type="slidenum">
              <a:rPr lang="en-US" smtClean="0"/>
              <a:t>10</a:t>
            </a:fld>
            <a:endParaRPr lang="en-US"/>
          </a:p>
        </p:txBody>
      </p:sp>
    </p:spTree>
    <p:extLst>
      <p:ext uri="{BB962C8B-B14F-4D97-AF65-F5344CB8AC3E}">
        <p14:creationId xmlns:p14="http://schemas.microsoft.com/office/powerpoint/2010/main" val="1963093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Some FAQs:</a:t>
            </a:r>
          </a:p>
          <a:p>
            <a:pPr marL="0" indent="0">
              <a:buFont typeface="Arial" panose="020B0604020202020204" pitchFamily="34" charset="0"/>
              <a:buNone/>
            </a:pPr>
            <a:endParaRPr lang="en-US" b="1" dirty="0"/>
          </a:p>
          <a:p>
            <a:pPr marL="0" indent="0">
              <a:spcAft>
                <a:spcPts val="300"/>
              </a:spcAft>
              <a:buFont typeface="Arial" panose="020B0604020202020204" pitchFamily="34" charset="0"/>
              <a:buNone/>
            </a:pPr>
            <a:r>
              <a:rPr lang="en-US" b="1" i="1" dirty="0"/>
              <a:t>Why is the school or center doing this?</a:t>
            </a:r>
          </a:p>
          <a:p>
            <a:pPr marL="0" lvl="0" indent="0">
              <a:buFont typeface="Arial" panose="020B0604020202020204" pitchFamily="34" charset="0"/>
              <a:buNone/>
            </a:pPr>
            <a:r>
              <a:rPr lang="en-US" dirty="0"/>
              <a:t>Since conversations (turn-taking) are key to developing brains, we’re measuring them in the classroom to learn how talk can enhance the quality of the language and literacy environment. </a:t>
            </a:r>
          </a:p>
          <a:p>
            <a:pPr marL="0" lvl="0" indent="0">
              <a:buFont typeface="Arial" panose="020B0604020202020204" pitchFamily="34" charset="0"/>
              <a:buNone/>
            </a:pPr>
            <a:endParaRPr lang="en-US" dirty="0">
              <a:cs typeface="Calibri" panose="020F0502020204030204"/>
            </a:endParaRPr>
          </a:p>
          <a:p>
            <a:pPr marL="0" lvl="0" indent="0">
              <a:buFont typeface="Arial" panose="020B0604020202020204" pitchFamily="34" charset="0"/>
              <a:buNone/>
            </a:pPr>
            <a:r>
              <a:rPr lang="en-US" sz="1400" dirty="0">
                <a:cs typeface="Calibri" panose="020F0502020204030204"/>
              </a:rPr>
              <a:t>Can families learn how to do this at home, too? </a:t>
            </a:r>
            <a:endParaRPr lang="en-US" sz="1400" b="1" i="1" dirty="0">
              <a:cs typeface="+mn-cs"/>
            </a:endParaRPr>
          </a:p>
          <a:p>
            <a:pPr marL="0" lvl="0" indent="0">
              <a:buFont typeface="Arial" panose="020B0604020202020204" pitchFamily="34" charset="0"/>
              <a:buNone/>
            </a:pPr>
            <a:r>
              <a:rPr lang="en-US" dirty="0">
                <a:cs typeface="Calibri" panose="020F0502020204030204"/>
              </a:rPr>
              <a:t>Yes! We're all working together to build children’s brains through interaction! We’ll provide Talking Tips and other resources to send home with families so they can learn along with teachers.</a:t>
            </a:r>
            <a:br>
              <a:rPr lang="en-US" dirty="0">
                <a:cs typeface="Calibri" panose="020F0502020204030204"/>
              </a:rPr>
            </a:br>
            <a:endParaRPr lang="en-US" dirty="0">
              <a:cs typeface="Calibri" panose="020F0502020204030204"/>
            </a:endParaRPr>
          </a:p>
          <a:p>
            <a:pPr marL="0" indent="0">
              <a:spcAft>
                <a:spcPts val="300"/>
              </a:spcAft>
              <a:buFont typeface="Arial" panose="020B0604020202020204" pitchFamily="34" charset="0"/>
              <a:buNone/>
            </a:pPr>
            <a:r>
              <a:rPr lang="en-US" b="1" i="1" dirty="0"/>
              <a:t>Why do we need the LENA vest?</a:t>
            </a:r>
          </a:p>
          <a:p>
            <a:pPr marL="0" indent="0">
              <a:buFont typeface="Arial" panose="020B0604020202020204" pitchFamily="34" charset="0"/>
              <a:buNone/>
            </a:pPr>
            <a:r>
              <a:rPr lang="en-US" dirty="0"/>
              <a:t>We want to capture all the turn-taking experienced by the children, so the LENA vest goes everywhere they go all day. To accurately measure a child’s speech, the LENA device has to be worn in a fixed position near the child’s mouth. The vest is carefully designed for this purpose.</a:t>
            </a:r>
          </a:p>
          <a:p>
            <a:pPr marL="0" indent="0">
              <a:buFont typeface="Arial" panose="020B0604020202020204" pitchFamily="34" charset="0"/>
              <a:buNone/>
            </a:pPr>
            <a:endParaRPr lang="en-US" dirty="0"/>
          </a:p>
          <a:p>
            <a:pPr marL="0" lvl="0" indent="0">
              <a:buFont typeface="Arial" panose="020B0604020202020204" pitchFamily="34" charset="0"/>
              <a:buNone/>
            </a:pPr>
            <a:r>
              <a:rPr lang="en-US" b="1" i="1" dirty="0"/>
              <a:t>Is it safe for the child?</a:t>
            </a:r>
          </a:p>
          <a:p>
            <a:pPr marL="0" lvl="0" indent="0">
              <a:buFont typeface="Arial" panose="020B0604020202020204" pitchFamily="34" charset="0"/>
              <a:buNone/>
            </a:pPr>
            <a:r>
              <a:rPr lang="en-US" dirty="0"/>
              <a:t>Yes — completely. LENA devices are safe for young children, have been in use around the world for more than a decade, and have even been used with premature babies in Neonatal Intensive Care Units [change to hospitals?] for several years. Unlike cellphones, the LENA devices do not transmit (so, no Bluetooth). </a:t>
            </a:r>
          </a:p>
          <a:p>
            <a:pPr marL="0" lvl="0" indent="0">
              <a:buFont typeface="Arial" panose="020B0604020202020204" pitchFamily="34" charset="0"/>
              <a:buNone/>
            </a:pPr>
            <a:endParaRPr lang="en-US" dirty="0"/>
          </a:p>
          <a:p>
            <a:pPr marL="0" lvl="0" indent="0">
              <a:buFont typeface="Arial" panose="020B0604020202020204" pitchFamily="34" charset="0"/>
              <a:buNone/>
            </a:pPr>
            <a:r>
              <a:rPr lang="en-US" b="1" i="1" dirty="0"/>
              <a:t>Can anyone listen to what is happening in the classroom? </a:t>
            </a:r>
          </a:p>
          <a:p>
            <a:pPr marL="0" lvl="0" indent="0">
              <a:buFont typeface="Arial" panose="020B0604020202020204" pitchFamily="34" charset="0"/>
              <a:buNone/>
            </a:pPr>
            <a:r>
              <a:rPr lang="en-US" dirty="0"/>
              <a:t>No: The recordings are deleted immediately after LENA has finished counting words and turns. There is no way for anyone to ever listen to the recording. </a:t>
            </a:r>
          </a:p>
          <a:p>
            <a:pPr marL="0" lvl="0" indent="0">
              <a:buFont typeface="Arial" panose="020B0604020202020204" pitchFamily="34" charset="0"/>
              <a:buNone/>
            </a:pPr>
            <a:endParaRPr lang="en-US" dirty="0">
              <a:cs typeface="Calibri"/>
            </a:endParaRPr>
          </a:p>
          <a:p>
            <a:pPr marL="0" lvl="0" indent="0">
              <a:buFont typeface="Arial" panose="020B0604020202020204" pitchFamily="34" charset="0"/>
              <a:buNone/>
            </a:pPr>
            <a:r>
              <a:rPr lang="en-US" b="1" i="1" dirty="0"/>
              <a:t>What about privacy and security?</a:t>
            </a:r>
          </a:p>
          <a:p>
            <a:pPr marL="0" lvl="0" indent="0">
              <a:buFont typeface="Arial" panose="020B0604020202020204" pitchFamily="34" charset="0"/>
              <a:buNone/>
            </a:pPr>
            <a:r>
              <a:rPr lang="en-US" dirty="0"/>
              <a:t>LENA meets very strict confidentiality and data security requirements. Learn more at </a:t>
            </a:r>
            <a:r>
              <a:rPr lang="en-US" dirty="0" err="1"/>
              <a:t>LENA.org</a:t>
            </a:r>
            <a:r>
              <a:rPr lang="en-US" dirty="0"/>
              <a:t>/privacy-policy. </a:t>
            </a:r>
          </a:p>
        </p:txBody>
      </p:sp>
      <p:sp>
        <p:nvSpPr>
          <p:cNvPr id="4" name="Slide Number Placeholder 3"/>
          <p:cNvSpPr>
            <a:spLocks noGrp="1"/>
          </p:cNvSpPr>
          <p:nvPr>
            <p:ph type="sldNum" sz="quarter" idx="5"/>
          </p:nvPr>
        </p:nvSpPr>
        <p:spPr/>
        <p:txBody>
          <a:bodyPr/>
          <a:lstStyle/>
          <a:p>
            <a:fld id="{C0C65698-33FF-4660-892F-797C45BA431F}" type="slidenum">
              <a:rPr lang="en-US" smtClean="0"/>
              <a:t>11</a:t>
            </a:fld>
            <a:endParaRPr lang="en-US"/>
          </a:p>
        </p:txBody>
      </p:sp>
    </p:spTree>
    <p:extLst>
      <p:ext uri="{BB962C8B-B14F-4D97-AF65-F5344CB8AC3E}">
        <p14:creationId xmlns:p14="http://schemas.microsoft.com/office/powerpoint/2010/main" val="1628836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rtl="0" fontAlgn="base">
              <a:buFont typeface="Arial" panose="020B0604020202020204" pitchFamily="34" charset="0"/>
              <a:buNone/>
            </a:pPr>
            <a:r>
              <a:rPr lang="en-US" b="0" i="0" dirty="0">
                <a:solidFill>
                  <a:srgbClr val="424242"/>
                </a:solidFill>
                <a:effectLst/>
                <a:highlight>
                  <a:srgbClr val="FFFFFF"/>
                </a:highlight>
                <a:latin typeface="Aptos" panose="020B0004020202020204" pitchFamily="34" charset="0"/>
              </a:rPr>
              <a:t>Next, plan your timeline for teacher participation. We can work together to determine how many teachers can participate at once, and when to schedule the 5-week sequences throughout the year so that all your teachers can participate.</a:t>
            </a:r>
            <a:endParaRPr lang="en-US" sz="1200" u="none" strike="noStrike" kern="1200" dirty="0">
              <a:solidFill>
                <a:schemeClr val="tx1"/>
              </a:solidFill>
              <a:effectLst/>
              <a:ea typeface="+mn-ea"/>
              <a:cs typeface="+mn-cs"/>
            </a:endParaRPr>
          </a:p>
        </p:txBody>
      </p:sp>
      <p:sp>
        <p:nvSpPr>
          <p:cNvPr id="4" name="Slide Number Placeholder 3"/>
          <p:cNvSpPr>
            <a:spLocks noGrp="1"/>
          </p:cNvSpPr>
          <p:nvPr>
            <p:ph type="sldNum" sz="quarter" idx="10"/>
          </p:nvPr>
        </p:nvSpPr>
        <p:spPr/>
        <p:txBody>
          <a:bodyPr/>
          <a:lstStyle/>
          <a:p>
            <a:fld id="{C0C65698-33FF-4660-892F-797C45BA431F}" type="slidenum">
              <a:rPr lang="en-US" smtClean="0"/>
              <a:t>12</a:t>
            </a:fld>
            <a:endParaRPr lang="en-US"/>
          </a:p>
        </p:txBody>
      </p:sp>
    </p:spTree>
    <p:extLst>
      <p:ext uri="{BB962C8B-B14F-4D97-AF65-F5344CB8AC3E}">
        <p14:creationId xmlns:p14="http://schemas.microsoft.com/office/powerpoint/2010/main" val="3185736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424242"/>
                </a:solidFill>
                <a:effectLst/>
                <a:highlight>
                  <a:srgbClr val="FFFFFF"/>
                </a:highlight>
                <a:latin typeface="Aptos" panose="020B0004020202020204" pitchFamily="34" charset="0"/>
              </a:rPr>
              <a:t>For presenters: Here are some additional resources that may be helpful to review as you prepare this presentation. Reach out to your LENA Grow Partner Success Manager for additional questions as they come up.</a:t>
            </a:r>
            <a:endParaRPr lang="en-US" i="1" dirty="0"/>
          </a:p>
        </p:txBody>
      </p:sp>
      <p:sp>
        <p:nvSpPr>
          <p:cNvPr id="4" name="Slide Number Placeholder 3"/>
          <p:cNvSpPr>
            <a:spLocks noGrp="1"/>
          </p:cNvSpPr>
          <p:nvPr>
            <p:ph type="sldNum" sz="quarter" idx="5"/>
          </p:nvPr>
        </p:nvSpPr>
        <p:spPr/>
        <p:txBody>
          <a:bodyPr/>
          <a:lstStyle/>
          <a:p>
            <a:fld id="{C0C65698-33FF-4660-892F-797C45BA431F}" type="slidenum">
              <a:rPr lang="en-US" smtClean="0"/>
              <a:t>13</a:t>
            </a:fld>
            <a:endParaRPr lang="en-US"/>
          </a:p>
        </p:txBody>
      </p:sp>
    </p:spTree>
    <p:extLst>
      <p:ext uri="{BB962C8B-B14F-4D97-AF65-F5344CB8AC3E}">
        <p14:creationId xmlns:p14="http://schemas.microsoft.com/office/powerpoint/2010/main" val="18919063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30.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8.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7.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5.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0.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4.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7.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8.jpeg"/><Relationship Id="rId1" Type="http://schemas.openxmlformats.org/officeDocument/2006/relationships/slideMaster" Target="../slideMasters/slideMaster3.xml"/><Relationship Id="rId4" Type="http://schemas.openxmlformats.org/officeDocument/2006/relationships/image" Target="../media/image29.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5.emf"/></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2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60A262-8836-6F48-84B4-4308E0E60F1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43" t="1576" r="171" b="25745"/>
          <a:stretch/>
        </p:blipFill>
        <p:spPr>
          <a:xfrm>
            <a:off x="-21020" y="846595"/>
            <a:ext cx="12305842" cy="6011405"/>
          </a:xfrm>
          <a:prstGeom prst="rect">
            <a:avLst/>
          </a:prstGeom>
        </p:spPr>
      </p:pic>
      <p:pic>
        <p:nvPicPr>
          <p:cNvPr id="8" name="Picture 7">
            <a:extLst>
              <a:ext uri="{FF2B5EF4-FFF2-40B4-BE49-F238E27FC236}">
                <a16:creationId xmlns:a16="http://schemas.microsoft.com/office/drawing/2014/main" id="{F01545A9-F23B-234D-935E-8E0DE6DFD593}"/>
              </a:ext>
            </a:extLst>
          </p:cNvPr>
          <p:cNvPicPr>
            <a:picLocks noChangeAspect="1"/>
          </p:cNvPicPr>
          <p:nvPr userDrawn="1"/>
        </p:nvPicPr>
        <p:blipFill>
          <a:blip r:embed="rId3">
            <a:extLst>
              <a:ext uri="{28A0092B-C50C-407E-A947-70E740481C1C}">
                <a14:useLocalDpi xmlns:a14="http://schemas.microsoft.com/office/drawing/2010/main" val="0"/>
              </a:ext>
            </a:extLst>
          </a:blip>
          <a:srcRect l="9451" r="9451"/>
          <a:stretch/>
        </p:blipFill>
        <p:spPr>
          <a:xfrm>
            <a:off x="-2832251" y="-12879"/>
            <a:ext cx="17928304" cy="1405396"/>
          </a:xfrm>
          <a:prstGeom prst="rect">
            <a:avLst/>
          </a:prstGeom>
        </p:spPr>
      </p:pic>
      <p:sp>
        <p:nvSpPr>
          <p:cNvPr id="2" name="Title 5"/>
          <p:cNvSpPr>
            <a:spLocks noGrp="1"/>
          </p:cNvSpPr>
          <p:nvPr>
            <p:ph type="ctrTitle"/>
          </p:nvPr>
        </p:nvSpPr>
        <p:spPr>
          <a:xfrm>
            <a:off x="1774166" y="5900467"/>
            <a:ext cx="7262551" cy="690114"/>
          </a:xfrm>
          <a:solidFill>
            <a:srgbClr val="FFFFFF">
              <a:alpha val="89577"/>
            </a:srgbClr>
          </a:solidFill>
        </p:spPr>
        <p:txBody>
          <a:bodyPr anchor="ctr" anchorCtr="1">
            <a:normAutofit/>
          </a:bodyPr>
          <a:lstStyle>
            <a:lvl1pPr algn="ctr">
              <a:defRPr sz="3200" b="0" i="0">
                <a:solidFill>
                  <a:srgbClr val="7F3F98"/>
                </a:solidFill>
                <a:latin typeface="+mj-lt"/>
                <a:ea typeface="Myriad Pro Light Cond" charset="0"/>
                <a:cs typeface="Myriad Pro Light Cond" charset="0"/>
              </a:defRPr>
            </a:lvl1pPr>
          </a:lstStyle>
          <a:p>
            <a:r>
              <a:rPr lang="en-US"/>
              <a:t>Click to edit Master title style</a:t>
            </a:r>
          </a:p>
        </p:txBody>
      </p:sp>
      <p:sp>
        <p:nvSpPr>
          <p:cNvPr id="6" name="Rounded Rectangle 5">
            <a:extLst>
              <a:ext uri="{FF2B5EF4-FFF2-40B4-BE49-F238E27FC236}">
                <a16:creationId xmlns:a16="http://schemas.microsoft.com/office/drawing/2014/main" id="{19125B30-B8EB-3C41-A00A-05B2D6527B98}"/>
              </a:ext>
            </a:extLst>
          </p:cNvPr>
          <p:cNvSpPr/>
          <p:nvPr userDrawn="1"/>
        </p:nvSpPr>
        <p:spPr>
          <a:xfrm>
            <a:off x="9322904" y="5732439"/>
            <a:ext cx="5128591" cy="140538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pic>
        <p:nvPicPr>
          <p:cNvPr id="15" name="Picture 14">
            <a:extLst>
              <a:ext uri="{FF2B5EF4-FFF2-40B4-BE49-F238E27FC236}">
                <a16:creationId xmlns:a16="http://schemas.microsoft.com/office/drawing/2014/main" id="{2B66130B-8523-8142-A1DC-5EFE9FE0FF1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70869" y="6047434"/>
            <a:ext cx="1779010" cy="403338"/>
          </a:xfrm>
          <a:prstGeom prst="rect">
            <a:avLst/>
          </a:prstGeom>
        </p:spPr>
      </p:pic>
      <p:sp>
        <p:nvSpPr>
          <p:cNvPr id="11" name="Title 1">
            <a:extLst>
              <a:ext uri="{FF2B5EF4-FFF2-40B4-BE49-F238E27FC236}">
                <a16:creationId xmlns:a16="http://schemas.microsoft.com/office/drawing/2014/main" id="{628E6057-8772-4455-AC9F-75ED5611CF8B}"/>
              </a:ext>
            </a:extLst>
          </p:cNvPr>
          <p:cNvSpPr txBox="1">
            <a:spLocks/>
          </p:cNvSpPr>
          <p:nvPr userDrawn="1"/>
        </p:nvSpPr>
        <p:spPr>
          <a:xfrm>
            <a:off x="433137" y="109133"/>
            <a:ext cx="8284143" cy="8647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endParaRPr lang="en-US" b="0" i="0" dirty="0">
              <a:latin typeface="Nunito" pitchFamily="2" charset="77"/>
            </a:endParaRPr>
          </a:p>
        </p:txBody>
      </p:sp>
      <p:cxnSp>
        <p:nvCxnSpPr>
          <p:cNvPr id="9" name="Straight Connector 8">
            <a:extLst>
              <a:ext uri="{FF2B5EF4-FFF2-40B4-BE49-F238E27FC236}">
                <a16:creationId xmlns:a16="http://schemas.microsoft.com/office/drawing/2014/main" id="{00E2A983-DA00-1849-8941-A5578C592A4E}"/>
              </a:ext>
            </a:extLst>
          </p:cNvPr>
          <p:cNvCxnSpPr>
            <a:cxnSpLocks/>
          </p:cNvCxnSpPr>
          <p:nvPr userDrawn="1"/>
        </p:nvCxnSpPr>
        <p:spPr>
          <a:xfrm>
            <a:off x="-1107582" y="1395208"/>
            <a:ext cx="14026556" cy="1"/>
          </a:xfrm>
          <a:prstGeom prst="line">
            <a:avLst/>
          </a:prstGeom>
          <a:ln w="88900"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CC21264A-EE5D-4349-88EF-EF55472C1D06}"/>
              </a:ext>
            </a:extLst>
          </p:cNvPr>
          <p:cNvSpPr/>
          <p:nvPr userDrawn="1"/>
        </p:nvSpPr>
        <p:spPr>
          <a:xfrm>
            <a:off x="675861" y="664463"/>
            <a:ext cx="10774018" cy="1405396"/>
          </a:xfrm>
          <a:prstGeom prst="roundRect">
            <a:avLst/>
          </a:prstGeom>
          <a:solidFill>
            <a:schemeClr val="bg1"/>
          </a:solidFill>
          <a:ln w="88900" cap="rnd">
            <a:solidFill>
              <a:srgbClr val="FBB040"/>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sp>
        <p:nvSpPr>
          <p:cNvPr id="20" name="Content Placeholder 19">
            <a:extLst>
              <a:ext uri="{FF2B5EF4-FFF2-40B4-BE49-F238E27FC236}">
                <a16:creationId xmlns:a16="http://schemas.microsoft.com/office/drawing/2014/main" id="{8EA91317-B464-6641-8ECA-3C2508EDCC0E}"/>
              </a:ext>
            </a:extLst>
          </p:cNvPr>
          <p:cNvSpPr>
            <a:spLocks noGrp="1"/>
          </p:cNvSpPr>
          <p:nvPr>
            <p:ph sz="quarter" idx="10"/>
          </p:nvPr>
        </p:nvSpPr>
        <p:spPr>
          <a:xfrm>
            <a:off x="903401" y="793587"/>
            <a:ext cx="10377488" cy="1160339"/>
          </a:xfrm>
        </p:spPr>
        <p:txBody>
          <a:bodyPr anchor="ctr">
            <a:normAutofit/>
          </a:bodyPr>
          <a:lstStyle>
            <a:lvl1pPr marL="0" indent="0" algn="ctr">
              <a:buNone/>
              <a:defRPr sz="4000" b="1">
                <a:solidFill>
                  <a:srgbClr val="7F3F98"/>
                </a:solidFill>
              </a:defRPr>
            </a:lvl1pPr>
          </a:lstStyle>
          <a:p>
            <a:pPr lvl="0"/>
            <a:r>
              <a:rPr lang="en-US"/>
              <a:t>Click to edit Master text styles</a:t>
            </a:r>
          </a:p>
        </p:txBody>
      </p:sp>
    </p:spTree>
    <p:extLst>
      <p:ext uri="{BB962C8B-B14F-4D97-AF65-F5344CB8AC3E}">
        <p14:creationId xmlns:p14="http://schemas.microsoft.com/office/powerpoint/2010/main" val="4141061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51B6E7-38FD-8D4C-977F-6928D87BD6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823875"/>
            <a:ext cx="12256055" cy="8108087"/>
          </a:xfrm>
          <a:prstGeom prst="rect">
            <a:avLst/>
          </a:prstGeom>
        </p:spPr>
      </p:pic>
      <p:pic>
        <p:nvPicPr>
          <p:cNvPr id="7" name="Picture 6">
            <a:extLst>
              <a:ext uri="{FF2B5EF4-FFF2-40B4-BE49-F238E27FC236}">
                <a16:creationId xmlns:a16="http://schemas.microsoft.com/office/drawing/2014/main" id="{CACB9BDC-DED0-F047-94B7-EC5C5C4B97D2}"/>
              </a:ext>
            </a:extLst>
          </p:cNvPr>
          <p:cNvPicPr>
            <a:picLocks noChangeAspect="1"/>
          </p:cNvPicPr>
          <p:nvPr userDrawn="1"/>
        </p:nvPicPr>
        <p:blipFill>
          <a:blip r:embed="rId3">
            <a:extLst>
              <a:ext uri="{28A0092B-C50C-407E-A947-70E740481C1C}">
                <a14:useLocalDpi xmlns:a14="http://schemas.microsoft.com/office/drawing/2010/main" val="0"/>
              </a:ext>
            </a:extLst>
          </a:blip>
          <a:srcRect l="9451" r="9451"/>
          <a:stretch/>
        </p:blipFill>
        <p:spPr>
          <a:xfrm>
            <a:off x="-2832251" y="-12879"/>
            <a:ext cx="17928304" cy="1405396"/>
          </a:xfrm>
          <a:prstGeom prst="rect">
            <a:avLst/>
          </a:prstGeom>
        </p:spPr>
      </p:pic>
      <p:sp>
        <p:nvSpPr>
          <p:cNvPr id="8" name="Title 5">
            <a:extLst>
              <a:ext uri="{FF2B5EF4-FFF2-40B4-BE49-F238E27FC236}">
                <a16:creationId xmlns:a16="http://schemas.microsoft.com/office/drawing/2014/main" id="{F1CE6A7F-5618-B84B-BB16-F62B26CD300C}"/>
              </a:ext>
            </a:extLst>
          </p:cNvPr>
          <p:cNvSpPr>
            <a:spLocks noGrp="1"/>
          </p:cNvSpPr>
          <p:nvPr>
            <p:ph type="ctrTitle"/>
          </p:nvPr>
        </p:nvSpPr>
        <p:spPr>
          <a:xfrm>
            <a:off x="1774166" y="5900467"/>
            <a:ext cx="7233785" cy="690114"/>
          </a:xfrm>
          <a:solidFill>
            <a:srgbClr val="FFFFFF">
              <a:alpha val="89577"/>
            </a:srgbClr>
          </a:solidFill>
        </p:spPr>
        <p:txBody>
          <a:bodyPr anchor="ctr" anchorCtr="1">
            <a:normAutofit/>
          </a:bodyPr>
          <a:lstStyle>
            <a:lvl1pPr algn="ctr">
              <a:defRPr sz="3200" b="0" i="0">
                <a:solidFill>
                  <a:srgbClr val="7F3F98"/>
                </a:solidFill>
                <a:latin typeface="+mj-lt"/>
                <a:ea typeface="Myriad Pro Light Cond" charset="0"/>
                <a:cs typeface="Myriad Pro Light Cond" charset="0"/>
              </a:defRPr>
            </a:lvl1pPr>
          </a:lstStyle>
          <a:p>
            <a:r>
              <a:rPr lang="en-US"/>
              <a:t>Click to edit Master title style</a:t>
            </a:r>
          </a:p>
        </p:txBody>
      </p:sp>
      <p:sp>
        <p:nvSpPr>
          <p:cNvPr id="9" name="Rounded Rectangle 8">
            <a:extLst>
              <a:ext uri="{FF2B5EF4-FFF2-40B4-BE49-F238E27FC236}">
                <a16:creationId xmlns:a16="http://schemas.microsoft.com/office/drawing/2014/main" id="{1CCC3DFC-B338-C94E-8CA0-656B8CE30D69}"/>
              </a:ext>
            </a:extLst>
          </p:cNvPr>
          <p:cNvSpPr/>
          <p:nvPr userDrawn="1"/>
        </p:nvSpPr>
        <p:spPr>
          <a:xfrm>
            <a:off x="9322904" y="5732439"/>
            <a:ext cx="5128591" cy="140538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pic>
        <p:nvPicPr>
          <p:cNvPr id="11" name="Picture 10">
            <a:extLst>
              <a:ext uri="{FF2B5EF4-FFF2-40B4-BE49-F238E27FC236}">
                <a16:creationId xmlns:a16="http://schemas.microsoft.com/office/drawing/2014/main" id="{B3171EE7-98FE-0944-A433-22B6576929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70869" y="6047434"/>
            <a:ext cx="1779010" cy="403338"/>
          </a:xfrm>
          <a:prstGeom prst="rect">
            <a:avLst/>
          </a:prstGeom>
        </p:spPr>
      </p:pic>
      <p:sp>
        <p:nvSpPr>
          <p:cNvPr id="12" name="Title 1">
            <a:extLst>
              <a:ext uri="{FF2B5EF4-FFF2-40B4-BE49-F238E27FC236}">
                <a16:creationId xmlns:a16="http://schemas.microsoft.com/office/drawing/2014/main" id="{37A2A8B6-D10B-B241-B501-2F476385A62C}"/>
              </a:ext>
            </a:extLst>
          </p:cNvPr>
          <p:cNvSpPr txBox="1">
            <a:spLocks/>
          </p:cNvSpPr>
          <p:nvPr userDrawn="1"/>
        </p:nvSpPr>
        <p:spPr>
          <a:xfrm>
            <a:off x="433137" y="109133"/>
            <a:ext cx="8284143" cy="8647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endParaRPr lang="en-US" b="0" i="0" dirty="0">
              <a:latin typeface="Nunito" pitchFamily="2" charset="77"/>
            </a:endParaRPr>
          </a:p>
        </p:txBody>
      </p:sp>
      <p:cxnSp>
        <p:nvCxnSpPr>
          <p:cNvPr id="13" name="Straight Connector 12">
            <a:extLst>
              <a:ext uri="{FF2B5EF4-FFF2-40B4-BE49-F238E27FC236}">
                <a16:creationId xmlns:a16="http://schemas.microsoft.com/office/drawing/2014/main" id="{9168A702-68E4-AA4B-83C0-79858940DE18}"/>
              </a:ext>
            </a:extLst>
          </p:cNvPr>
          <p:cNvCxnSpPr>
            <a:cxnSpLocks/>
          </p:cNvCxnSpPr>
          <p:nvPr userDrawn="1"/>
        </p:nvCxnSpPr>
        <p:spPr>
          <a:xfrm>
            <a:off x="-1107582" y="1395208"/>
            <a:ext cx="14026556" cy="1"/>
          </a:xfrm>
          <a:prstGeom prst="line">
            <a:avLst/>
          </a:prstGeom>
          <a:ln w="88900"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14" name="Rounded Rectangle 13">
            <a:extLst>
              <a:ext uri="{FF2B5EF4-FFF2-40B4-BE49-F238E27FC236}">
                <a16:creationId xmlns:a16="http://schemas.microsoft.com/office/drawing/2014/main" id="{E0D684ED-BE12-9144-8D5A-2DFA6D1A8CD7}"/>
              </a:ext>
            </a:extLst>
          </p:cNvPr>
          <p:cNvSpPr/>
          <p:nvPr userDrawn="1"/>
        </p:nvSpPr>
        <p:spPr>
          <a:xfrm>
            <a:off x="675861" y="664463"/>
            <a:ext cx="10774018" cy="1405396"/>
          </a:xfrm>
          <a:prstGeom prst="roundRect">
            <a:avLst/>
          </a:prstGeom>
          <a:solidFill>
            <a:schemeClr val="bg1"/>
          </a:solidFill>
          <a:ln w="88900" cap="rnd">
            <a:solidFill>
              <a:srgbClr val="FBB040"/>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sp>
        <p:nvSpPr>
          <p:cNvPr id="19" name="Content Placeholder 19">
            <a:extLst>
              <a:ext uri="{FF2B5EF4-FFF2-40B4-BE49-F238E27FC236}">
                <a16:creationId xmlns:a16="http://schemas.microsoft.com/office/drawing/2014/main" id="{456A7ABC-EF01-654A-B62E-B37F4A6FE4F4}"/>
              </a:ext>
            </a:extLst>
          </p:cNvPr>
          <p:cNvSpPr>
            <a:spLocks noGrp="1"/>
          </p:cNvSpPr>
          <p:nvPr>
            <p:ph sz="quarter" idx="10"/>
          </p:nvPr>
        </p:nvSpPr>
        <p:spPr>
          <a:xfrm>
            <a:off x="903401" y="793587"/>
            <a:ext cx="10377488" cy="1160339"/>
          </a:xfrm>
        </p:spPr>
        <p:txBody>
          <a:bodyPr anchor="ctr">
            <a:normAutofit/>
          </a:bodyPr>
          <a:lstStyle>
            <a:lvl1pPr marL="0" indent="0" algn="ctr">
              <a:buNone/>
              <a:defRPr sz="4000" b="1">
                <a:solidFill>
                  <a:srgbClr val="7F3F98"/>
                </a:solidFill>
              </a:defRPr>
            </a:lvl1pPr>
          </a:lstStyle>
          <a:p>
            <a:pPr lvl="0"/>
            <a:r>
              <a:rPr lang="en-US"/>
              <a:t>Click to edit Master text styles</a:t>
            </a:r>
          </a:p>
        </p:txBody>
      </p:sp>
    </p:spTree>
    <p:extLst>
      <p:ext uri="{BB962C8B-B14F-4D97-AF65-F5344CB8AC3E}">
        <p14:creationId xmlns:p14="http://schemas.microsoft.com/office/powerpoint/2010/main" val="146000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A6C68D-185B-0D40-9D14-BB5C1B82E2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23" y="1352380"/>
            <a:ext cx="12305842" cy="8203895"/>
          </a:xfrm>
          <a:prstGeom prst="rect">
            <a:avLst/>
          </a:prstGeom>
        </p:spPr>
      </p:pic>
      <p:sp>
        <p:nvSpPr>
          <p:cNvPr id="11" name="Title 1">
            <a:extLst>
              <a:ext uri="{FF2B5EF4-FFF2-40B4-BE49-F238E27FC236}">
                <a16:creationId xmlns:a16="http://schemas.microsoft.com/office/drawing/2014/main" id="{31A4DDE4-9B3C-463B-AF06-36CA02FA12B9}"/>
              </a:ext>
            </a:extLst>
          </p:cNvPr>
          <p:cNvSpPr>
            <a:spLocks noGrp="1"/>
          </p:cNvSpPr>
          <p:nvPr>
            <p:ph type="ctrTitle"/>
          </p:nvPr>
        </p:nvSpPr>
        <p:spPr>
          <a:xfrm>
            <a:off x="260197" y="2441389"/>
            <a:ext cx="3378354" cy="2061188"/>
          </a:xfrm>
          <a:solidFill>
            <a:srgbClr val="FFFFFF">
              <a:alpha val="74902"/>
            </a:srgbClr>
          </a:solidFill>
        </p:spPr>
        <p:txBody>
          <a:bodyPr anchor="ctr" anchorCtr="1">
            <a:normAutofit/>
          </a:bodyPr>
          <a:lstStyle>
            <a:lvl1pPr algn="ctr">
              <a:defRPr sz="3200" b="0" i="0">
                <a:solidFill>
                  <a:srgbClr val="7F3F98"/>
                </a:solidFill>
                <a:latin typeface="+mj-lt"/>
                <a:ea typeface="Myriad Pro Light Cond" charset="0"/>
                <a:cs typeface="Myriad Pro Light Cond" charset="0"/>
              </a:defRPr>
            </a:lvl1pPr>
          </a:lstStyle>
          <a:p>
            <a:r>
              <a:rPr lang="en-US"/>
              <a:t>Click to edit Master title style</a:t>
            </a:r>
          </a:p>
        </p:txBody>
      </p:sp>
      <p:pic>
        <p:nvPicPr>
          <p:cNvPr id="8" name="Picture 7">
            <a:extLst>
              <a:ext uri="{FF2B5EF4-FFF2-40B4-BE49-F238E27FC236}">
                <a16:creationId xmlns:a16="http://schemas.microsoft.com/office/drawing/2014/main" id="{AF6D69E1-CD2D-0B45-8B2F-99C7AD695E07}"/>
              </a:ext>
            </a:extLst>
          </p:cNvPr>
          <p:cNvPicPr>
            <a:picLocks noChangeAspect="1"/>
          </p:cNvPicPr>
          <p:nvPr userDrawn="1"/>
        </p:nvPicPr>
        <p:blipFill>
          <a:blip r:embed="rId3">
            <a:extLst>
              <a:ext uri="{28A0092B-C50C-407E-A947-70E740481C1C}">
                <a14:useLocalDpi xmlns:a14="http://schemas.microsoft.com/office/drawing/2010/main" val="0"/>
              </a:ext>
            </a:extLst>
          </a:blip>
          <a:srcRect l="9451" r="9451"/>
          <a:stretch/>
        </p:blipFill>
        <p:spPr>
          <a:xfrm>
            <a:off x="-2832251" y="-12879"/>
            <a:ext cx="17928304" cy="1405396"/>
          </a:xfrm>
          <a:prstGeom prst="rect">
            <a:avLst/>
          </a:prstGeom>
        </p:spPr>
      </p:pic>
      <p:sp>
        <p:nvSpPr>
          <p:cNvPr id="16" name="Title 1">
            <a:extLst>
              <a:ext uri="{FF2B5EF4-FFF2-40B4-BE49-F238E27FC236}">
                <a16:creationId xmlns:a16="http://schemas.microsoft.com/office/drawing/2014/main" id="{1D23DF02-B71D-9548-98A9-86FF44EF0E47}"/>
              </a:ext>
            </a:extLst>
          </p:cNvPr>
          <p:cNvSpPr txBox="1">
            <a:spLocks/>
          </p:cNvSpPr>
          <p:nvPr userDrawn="1"/>
        </p:nvSpPr>
        <p:spPr>
          <a:xfrm>
            <a:off x="433137" y="109133"/>
            <a:ext cx="8284143" cy="8647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endParaRPr lang="en-US" b="0" i="0" dirty="0">
              <a:latin typeface="Nunito" pitchFamily="2" charset="77"/>
            </a:endParaRPr>
          </a:p>
        </p:txBody>
      </p:sp>
      <p:cxnSp>
        <p:nvCxnSpPr>
          <p:cNvPr id="17" name="Straight Connector 16">
            <a:extLst>
              <a:ext uri="{FF2B5EF4-FFF2-40B4-BE49-F238E27FC236}">
                <a16:creationId xmlns:a16="http://schemas.microsoft.com/office/drawing/2014/main" id="{CE2095E8-C5D3-7540-9DB2-C123BCB9A81C}"/>
              </a:ext>
            </a:extLst>
          </p:cNvPr>
          <p:cNvCxnSpPr>
            <a:cxnSpLocks/>
          </p:cNvCxnSpPr>
          <p:nvPr userDrawn="1"/>
        </p:nvCxnSpPr>
        <p:spPr>
          <a:xfrm>
            <a:off x="-1107582" y="1395208"/>
            <a:ext cx="14026556" cy="1"/>
          </a:xfrm>
          <a:prstGeom prst="line">
            <a:avLst/>
          </a:prstGeom>
          <a:ln w="88900"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19" name="Rounded Rectangle 18">
            <a:extLst>
              <a:ext uri="{FF2B5EF4-FFF2-40B4-BE49-F238E27FC236}">
                <a16:creationId xmlns:a16="http://schemas.microsoft.com/office/drawing/2014/main" id="{24367E49-1716-8A43-8218-4E2721698550}"/>
              </a:ext>
            </a:extLst>
          </p:cNvPr>
          <p:cNvSpPr/>
          <p:nvPr userDrawn="1"/>
        </p:nvSpPr>
        <p:spPr>
          <a:xfrm>
            <a:off x="675861" y="664463"/>
            <a:ext cx="10774018" cy="1405396"/>
          </a:xfrm>
          <a:prstGeom prst="roundRect">
            <a:avLst/>
          </a:prstGeom>
          <a:solidFill>
            <a:schemeClr val="bg1"/>
          </a:solidFill>
          <a:ln w="88900" cap="rnd">
            <a:solidFill>
              <a:srgbClr val="FBB040"/>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sp>
        <p:nvSpPr>
          <p:cNvPr id="21" name="Content Placeholder 19">
            <a:extLst>
              <a:ext uri="{FF2B5EF4-FFF2-40B4-BE49-F238E27FC236}">
                <a16:creationId xmlns:a16="http://schemas.microsoft.com/office/drawing/2014/main" id="{1D85C8BA-85BF-5148-BE26-4E09DCBBF4FD}"/>
              </a:ext>
            </a:extLst>
          </p:cNvPr>
          <p:cNvSpPr>
            <a:spLocks noGrp="1"/>
          </p:cNvSpPr>
          <p:nvPr>
            <p:ph sz="quarter" idx="10"/>
          </p:nvPr>
        </p:nvSpPr>
        <p:spPr>
          <a:xfrm>
            <a:off x="903401" y="793587"/>
            <a:ext cx="10377488" cy="1160339"/>
          </a:xfrm>
        </p:spPr>
        <p:txBody>
          <a:bodyPr anchor="ctr">
            <a:normAutofit/>
          </a:bodyPr>
          <a:lstStyle>
            <a:lvl1pPr marL="0" indent="0" algn="ctr">
              <a:buNone/>
              <a:defRPr sz="4000" b="1">
                <a:solidFill>
                  <a:srgbClr val="7F3F98"/>
                </a:solidFill>
              </a:defRPr>
            </a:lvl1pPr>
          </a:lstStyle>
          <a:p>
            <a:pPr lvl="0"/>
            <a:r>
              <a:rPr lang="en-US"/>
              <a:t>Click to edit Master text styles</a:t>
            </a:r>
          </a:p>
        </p:txBody>
      </p:sp>
    </p:spTree>
    <p:extLst>
      <p:ext uri="{BB962C8B-B14F-4D97-AF65-F5344CB8AC3E}">
        <p14:creationId xmlns:p14="http://schemas.microsoft.com/office/powerpoint/2010/main" val="936502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B52745-DDED-0F48-9238-1A5E839A4A7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801055"/>
            <a:ext cx="12269119" cy="8179413"/>
          </a:xfrm>
          <a:prstGeom prst="rect">
            <a:avLst/>
          </a:prstGeom>
        </p:spPr>
      </p:pic>
      <p:pic>
        <p:nvPicPr>
          <p:cNvPr id="19" name="Picture 18">
            <a:extLst>
              <a:ext uri="{FF2B5EF4-FFF2-40B4-BE49-F238E27FC236}">
                <a16:creationId xmlns:a16="http://schemas.microsoft.com/office/drawing/2014/main" id="{C6E04B6E-4756-C345-BC18-2E2F258D2459}"/>
              </a:ext>
            </a:extLst>
          </p:cNvPr>
          <p:cNvPicPr>
            <a:picLocks noChangeAspect="1"/>
          </p:cNvPicPr>
          <p:nvPr userDrawn="1"/>
        </p:nvPicPr>
        <p:blipFill>
          <a:blip r:embed="rId3">
            <a:extLst>
              <a:ext uri="{28A0092B-C50C-407E-A947-70E740481C1C}">
                <a14:useLocalDpi xmlns:a14="http://schemas.microsoft.com/office/drawing/2010/main" val="0"/>
              </a:ext>
            </a:extLst>
          </a:blip>
          <a:srcRect l="9451" r="9451"/>
          <a:stretch/>
        </p:blipFill>
        <p:spPr>
          <a:xfrm>
            <a:off x="-2832251" y="-12879"/>
            <a:ext cx="17928304" cy="1405396"/>
          </a:xfrm>
          <a:prstGeom prst="rect">
            <a:avLst/>
          </a:prstGeom>
        </p:spPr>
      </p:pic>
      <p:sp>
        <p:nvSpPr>
          <p:cNvPr id="20" name="Title 5">
            <a:extLst>
              <a:ext uri="{FF2B5EF4-FFF2-40B4-BE49-F238E27FC236}">
                <a16:creationId xmlns:a16="http://schemas.microsoft.com/office/drawing/2014/main" id="{DCA9863C-9E58-9741-BFBE-475E5F00E239}"/>
              </a:ext>
            </a:extLst>
          </p:cNvPr>
          <p:cNvSpPr>
            <a:spLocks noGrp="1"/>
          </p:cNvSpPr>
          <p:nvPr>
            <p:ph type="ctrTitle"/>
          </p:nvPr>
        </p:nvSpPr>
        <p:spPr>
          <a:xfrm>
            <a:off x="1774167" y="5900467"/>
            <a:ext cx="7246848" cy="690114"/>
          </a:xfrm>
          <a:solidFill>
            <a:srgbClr val="FFFFFF">
              <a:alpha val="89577"/>
            </a:srgbClr>
          </a:solidFill>
        </p:spPr>
        <p:txBody>
          <a:bodyPr anchor="ctr" anchorCtr="1">
            <a:normAutofit/>
          </a:bodyPr>
          <a:lstStyle>
            <a:lvl1pPr algn="ctr">
              <a:defRPr sz="3200" b="0" i="0">
                <a:solidFill>
                  <a:srgbClr val="7F3F98"/>
                </a:solidFill>
                <a:latin typeface="+mj-lt"/>
                <a:ea typeface="Myriad Pro Light Cond" charset="0"/>
                <a:cs typeface="Myriad Pro Light Cond" charset="0"/>
              </a:defRPr>
            </a:lvl1pPr>
          </a:lstStyle>
          <a:p>
            <a:r>
              <a:rPr lang="en-US"/>
              <a:t>Click to edit Master title style</a:t>
            </a:r>
          </a:p>
        </p:txBody>
      </p:sp>
      <p:sp>
        <p:nvSpPr>
          <p:cNvPr id="21" name="Rounded Rectangle 20">
            <a:extLst>
              <a:ext uri="{FF2B5EF4-FFF2-40B4-BE49-F238E27FC236}">
                <a16:creationId xmlns:a16="http://schemas.microsoft.com/office/drawing/2014/main" id="{296E282E-3E50-F140-8B2B-44A34FD0989B}"/>
              </a:ext>
            </a:extLst>
          </p:cNvPr>
          <p:cNvSpPr/>
          <p:nvPr userDrawn="1"/>
        </p:nvSpPr>
        <p:spPr>
          <a:xfrm>
            <a:off x="9322904" y="5732439"/>
            <a:ext cx="5128591" cy="140538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pic>
        <p:nvPicPr>
          <p:cNvPr id="22" name="Picture 21">
            <a:extLst>
              <a:ext uri="{FF2B5EF4-FFF2-40B4-BE49-F238E27FC236}">
                <a16:creationId xmlns:a16="http://schemas.microsoft.com/office/drawing/2014/main" id="{CE489D7F-0D41-3C48-8005-7DDA9358032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70869" y="6047434"/>
            <a:ext cx="1779010" cy="403338"/>
          </a:xfrm>
          <a:prstGeom prst="rect">
            <a:avLst/>
          </a:prstGeom>
        </p:spPr>
      </p:pic>
      <p:sp>
        <p:nvSpPr>
          <p:cNvPr id="23" name="Title 1">
            <a:extLst>
              <a:ext uri="{FF2B5EF4-FFF2-40B4-BE49-F238E27FC236}">
                <a16:creationId xmlns:a16="http://schemas.microsoft.com/office/drawing/2014/main" id="{B1D01E32-D6E1-A04C-BEB6-BD35413B50CB}"/>
              </a:ext>
            </a:extLst>
          </p:cNvPr>
          <p:cNvSpPr txBox="1">
            <a:spLocks/>
          </p:cNvSpPr>
          <p:nvPr userDrawn="1"/>
        </p:nvSpPr>
        <p:spPr>
          <a:xfrm>
            <a:off x="433137" y="109133"/>
            <a:ext cx="8284143" cy="8647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endParaRPr lang="en-US" b="0" i="0" dirty="0">
              <a:latin typeface="Nunito" pitchFamily="2" charset="77"/>
            </a:endParaRPr>
          </a:p>
        </p:txBody>
      </p:sp>
      <p:cxnSp>
        <p:nvCxnSpPr>
          <p:cNvPr id="24" name="Straight Connector 23">
            <a:extLst>
              <a:ext uri="{FF2B5EF4-FFF2-40B4-BE49-F238E27FC236}">
                <a16:creationId xmlns:a16="http://schemas.microsoft.com/office/drawing/2014/main" id="{792FEF00-F91F-DC42-9E00-BCDEF2AF548A}"/>
              </a:ext>
            </a:extLst>
          </p:cNvPr>
          <p:cNvCxnSpPr>
            <a:cxnSpLocks/>
          </p:cNvCxnSpPr>
          <p:nvPr userDrawn="1"/>
        </p:nvCxnSpPr>
        <p:spPr>
          <a:xfrm>
            <a:off x="-1107582" y="1395208"/>
            <a:ext cx="14026556" cy="1"/>
          </a:xfrm>
          <a:prstGeom prst="line">
            <a:avLst/>
          </a:prstGeom>
          <a:ln w="88900"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228FEB02-78DB-7045-856B-6ED33CEA564B}"/>
              </a:ext>
            </a:extLst>
          </p:cNvPr>
          <p:cNvSpPr/>
          <p:nvPr userDrawn="1"/>
        </p:nvSpPr>
        <p:spPr>
          <a:xfrm>
            <a:off x="675861" y="664463"/>
            <a:ext cx="10774018" cy="1405396"/>
          </a:xfrm>
          <a:prstGeom prst="roundRect">
            <a:avLst/>
          </a:prstGeom>
          <a:solidFill>
            <a:schemeClr val="bg1"/>
          </a:solidFill>
          <a:ln w="88900" cap="rnd">
            <a:solidFill>
              <a:srgbClr val="FBB040"/>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sp>
        <p:nvSpPr>
          <p:cNvPr id="27" name="Content Placeholder 19">
            <a:extLst>
              <a:ext uri="{FF2B5EF4-FFF2-40B4-BE49-F238E27FC236}">
                <a16:creationId xmlns:a16="http://schemas.microsoft.com/office/drawing/2014/main" id="{91F040F2-1C76-9446-9399-95CFDFED59A6}"/>
              </a:ext>
            </a:extLst>
          </p:cNvPr>
          <p:cNvSpPr>
            <a:spLocks noGrp="1"/>
          </p:cNvSpPr>
          <p:nvPr>
            <p:ph sz="quarter" idx="10"/>
          </p:nvPr>
        </p:nvSpPr>
        <p:spPr>
          <a:xfrm>
            <a:off x="903401" y="793587"/>
            <a:ext cx="10377488" cy="1160339"/>
          </a:xfrm>
        </p:spPr>
        <p:txBody>
          <a:bodyPr anchor="ctr">
            <a:normAutofit/>
          </a:bodyPr>
          <a:lstStyle>
            <a:lvl1pPr marL="0" indent="0" algn="ctr">
              <a:buNone/>
              <a:defRPr sz="4000" b="1">
                <a:solidFill>
                  <a:srgbClr val="7F3F98"/>
                </a:solidFill>
              </a:defRPr>
            </a:lvl1pPr>
          </a:lstStyle>
          <a:p>
            <a:pPr lvl="0"/>
            <a:r>
              <a:rPr lang="en-US"/>
              <a:t>Click to edit Master text styles</a:t>
            </a:r>
          </a:p>
        </p:txBody>
      </p:sp>
    </p:spTree>
    <p:extLst>
      <p:ext uri="{BB962C8B-B14F-4D97-AF65-F5344CB8AC3E}">
        <p14:creationId xmlns:p14="http://schemas.microsoft.com/office/powerpoint/2010/main" val="37909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12959"/>
            <a:ext cx="10515600" cy="1177733"/>
          </a:xfrm>
        </p:spPr>
        <p:txBody>
          <a:bodyPr/>
          <a:lstStyle>
            <a:lvl1pPr>
              <a:defRPr b="0" i="0">
                <a:latin typeface="Nunito" pitchFamily="2" charset="77"/>
                <a:ea typeface="Nunito" pitchFamily="2" charset="77"/>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b="0" i="0">
                <a:latin typeface="Calibri Light" panose="020F0302020204030204" pitchFamily="34" charset="0"/>
                <a:ea typeface="Calibri Light" panose="020F0302020204030204" pitchFamily="34" charset="0"/>
                <a:cs typeface="Calibri Light" panose="020F0302020204030204" pitchFamily="34" charset="0"/>
              </a:defRPr>
            </a:lvl1pPr>
            <a:lvl2pPr>
              <a:defRPr b="0" i="0">
                <a:latin typeface="Calibri Light" panose="020F0302020204030204" pitchFamily="34" charset="0"/>
                <a:ea typeface="Calibri Light" panose="020F0302020204030204" pitchFamily="34" charset="0"/>
                <a:cs typeface="Calibri Light" panose="020F0302020204030204" pitchFamily="34" charset="0"/>
              </a:defRPr>
            </a:lvl2pPr>
            <a:lvl3pPr>
              <a:defRPr b="0" i="0">
                <a:latin typeface="Calibri Light" panose="020F0302020204030204" pitchFamily="34" charset="0"/>
                <a:ea typeface="Calibri Light" panose="020F0302020204030204" pitchFamily="34" charset="0"/>
                <a:cs typeface="Calibri Light" panose="020F0302020204030204" pitchFamily="34" charset="0"/>
              </a:defRPr>
            </a:lvl3pPr>
            <a:lvl4pPr>
              <a:defRPr b="0" i="0">
                <a:latin typeface="Calibri Light" panose="020F0302020204030204" pitchFamily="34" charset="0"/>
                <a:ea typeface="Calibri Light" panose="020F0302020204030204" pitchFamily="34" charset="0"/>
                <a:cs typeface="Calibri Light" panose="020F0302020204030204" pitchFamily="34" charset="0"/>
              </a:defRPr>
            </a:lvl4pPr>
            <a:lvl5pPr>
              <a:defRPr b="0" i="0">
                <a:latin typeface="Calibri Light" panose="020F0302020204030204" pitchFamily="34" charset="0"/>
                <a:ea typeface="Calibri Light" panose="020F0302020204030204" pitchFamily="34" charset="0"/>
                <a:cs typeface="Calibri Light" panose="020F03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flipV="1">
            <a:off x="838200" y="1410321"/>
            <a:ext cx="10515600" cy="1588"/>
          </a:xfrm>
          <a:prstGeom prst="line">
            <a:avLst/>
          </a:prstGeom>
          <a:ln>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23BB096B-4483-476F-80D2-59596992CDEF}"/>
              </a:ext>
            </a:extLst>
          </p:cNvPr>
          <p:cNvSpPr/>
          <p:nvPr userDrawn="1"/>
        </p:nvSpPr>
        <p:spPr>
          <a:xfrm>
            <a:off x="10224347" y="3"/>
            <a:ext cx="1950720" cy="469467"/>
          </a:xfrm>
          <a:prstGeom prst="rect">
            <a:avLst/>
          </a:prstGeom>
          <a:blipFill dpi="0" rotWithShape="1">
            <a:blip r:embed="rId2">
              <a:alphaModFix amt="4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4" name="Footer Placeholder 4">
            <a:extLst>
              <a:ext uri="{FF2B5EF4-FFF2-40B4-BE49-F238E27FC236}">
                <a16:creationId xmlns:a16="http://schemas.microsoft.com/office/drawing/2014/main" id="{ABFD53B6-57BC-4D16-935C-A26D71E1AB24}"/>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sz="1000" b="0" i="0" smtClean="0">
                <a:latin typeface="Nunito" pitchFamily="2" charset="77"/>
              </a:rPr>
              <a:pPr algn="r"/>
              <a:t>‹#›</a:t>
            </a:fld>
            <a:endParaRPr lang="en-US" sz="1000" b="0" i="0" dirty="0">
              <a:latin typeface="Nunito" pitchFamily="2" charset="77"/>
            </a:endParaRPr>
          </a:p>
        </p:txBody>
      </p:sp>
      <p:sp>
        <p:nvSpPr>
          <p:cNvPr id="16" name="Footer Placeholder 4">
            <a:extLst>
              <a:ext uri="{FF2B5EF4-FFF2-40B4-BE49-F238E27FC236}">
                <a16:creationId xmlns:a16="http://schemas.microsoft.com/office/drawing/2014/main" id="{3EDD35B9-549E-4C7B-973D-914947369F46}"/>
              </a:ext>
            </a:extLst>
          </p:cNvPr>
          <p:cNvSpPr txBox="1">
            <a:spLocks/>
          </p:cNvSpPr>
          <p:nvPr userDrawn="1"/>
        </p:nvSpPr>
        <p:spPr>
          <a:xfrm>
            <a:off x="5523581"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b="0" i="0" dirty="0">
                <a:latin typeface="Nunito" pitchFamily="2" charset="77"/>
              </a:rPr>
              <a:t>© LENA</a:t>
            </a:r>
          </a:p>
        </p:txBody>
      </p:sp>
      <p:sp>
        <p:nvSpPr>
          <p:cNvPr id="17" name="Footer Placeholder 4">
            <a:extLst>
              <a:ext uri="{FF2B5EF4-FFF2-40B4-BE49-F238E27FC236}">
                <a16:creationId xmlns:a16="http://schemas.microsoft.com/office/drawing/2014/main" id="{35726A55-5981-48B8-804B-3FA29227E6B4}"/>
              </a:ext>
            </a:extLst>
          </p:cNvPr>
          <p:cNvSpPr txBox="1">
            <a:spLocks/>
          </p:cNvSpPr>
          <p:nvPr userDrawn="1"/>
        </p:nvSpPr>
        <p:spPr>
          <a:xfrm>
            <a:off x="838200" y="6590912"/>
            <a:ext cx="2064026" cy="265500"/>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b="0" i="0" dirty="0">
                <a:latin typeface="Nunito" pitchFamily="2" charset="77"/>
              </a:rPr>
              <a:t>Bringing LENA Grow to Your Site</a:t>
            </a:r>
          </a:p>
        </p:txBody>
      </p:sp>
      <p:pic>
        <p:nvPicPr>
          <p:cNvPr id="12" name="Picture 11">
            <a:extLst>
              <a:ext uri="{FF2B5EF4-FFF2-40B4-BE49-F238E27FC236}">
                <a16:creationId xmlns:a16="http://schemas.microsoft.com/office/drawing/2014/main" id="{011428CD-D464-034F-ABDB-51EFF147CB31}"/>
              </a:ext>
            </a:extLst>
          </p:cNvPr>
          <p:cNvPicPr>
            <a:picLocks noChangeAspect="1"/>
          </p:cNvPicPr>
          <p:nvPr userDrawn="1"/>
        </p:nvPicPr>
        <p:blipFill>
          <a:blip r:embed="rId3">
            <a:extLst>
              <a:ext uri="{28A0092B-C50C-407E-A947-70E740481C1C}">
                <a14:useLocalDpi xmlns:a14="http://schemas.microsoft.com/office/drawing/2010/main" val="0"/>
              </a:ext>
            </a:extLst>
          </a:blip>
          <a:srcRect l="9451" r="9451"/>
          <a:stretch/>
        </p:blipFill>
        <p:spPr>
          <a:xfrm>
            <a:off x="-48763" y="-365262"/>
            <a:ext cx="12175067" cy="954401"/>
          </a:xfrm>
          <a:prstGeom prst="rect">
            <a:avLst/>
          </a:prstGeom>
        </p:spPr>
      </p:pic>
      <p:sp>
        <p:nvSpPr>
          <p:cNvPr id="13" name="Rectangle 6">
            <a:extLst>
              <a:ext uri="{FF2B5EF4-FFF2-40B4-BE49-F238E27FC236}">
                <a16:creationId xmlns:a16="http://schemas.microsoft.com/office/drawing/2014/main" id="{F1708128-AD79-4B43-B71B-23E425A33989}"/>
              </a:ext>
            </a:extLst>
          </p:cNvPr>
          <p:cNvSpPr/>
          <p:nvPr userDrawn="1"/>
        </p:nvSpPr>
        <p:spPr>
          <a:xfrm>
            <a:off x="10254159" y="-358991"/>
            <a:ext cx="1950720" cy="946542"/>
          </a:xfrm>
          <a:custGeom>
            <a:avLst/>
            <a:gdLst>
              <a:gd name="connsiteX0" fmla="*/ 0 w 1665922"/>
              <a:gd name="connsiteY0" fmla="*/ 0 h 823965"/>
              <a:gd name="connsiteX1" fmla="*/ 1665922 w 1665922"/>
              <a:gd name="connsiteY1" fmla="*/ 0 h 823965"/>
              <a:gd name="connsiteX2" fmla="*/ 1665922 w 1665922"/>
              <a:gd name="connsiteY2" fmla="*/ 823965 h 823965"/>
              <a:gd name="connsiteX3" fmla="*/ 0 w 1665922"/>
              <a:gd name="connsiteY3" fmla="*/ 823965 h 823965"/>
              <a:gd name="connsiteX4" fmla="*/ 0 w 1665922"/>
              <a:gd name="connsiteY4" fmla="*/ 0 h 823965"/>
              <a:gd name="connsiteX0" fmla="*/ 200967 w 1665922"/>
              <a:gd name="connsiteY0" fmla="*/ 0 h 834013"/>
              <a:gd name="connsiteX1" fmla="*/ 1665922 w 1665922"/>
              <a:gd name="connsiteY1" fmla="*/ 10048 h 834013"/>
              <a:gd name="connsiteX2" fmla="*/ 1665922 w 1665922"/>
              <a:gd name="connsiteY2" fmla="*/ 834013 h 834013"/>
              <a:gd name="connsiteX3" fmla="*/ 0 w 1665922"/>
              <a:gd name="connsiteY3" fmla="*/ 834013 h 834013"/>
              <a:gd name="connsiteX4" fmla="*/ 200967 w 1665922"/>
              <a:gd name="connsiteY4" fmla="*/ 0 h 834013"/>
              <a:gd name="connsiteX0" fmla="*/ 170822 w 1665922"/>
              <a:gd name="connsiteY0" fmla="*/ 10048 h 823965"/>
              <a:gd name="connsiteX1" fmla="*/ 1665922 w 1665922"/>
              <a:gd name="connsiteY1" fmla="*/ 0 h 823965"/>
              <a:gd name="connsiteX2" fmla="*/ 1665922 w 1665922"/>
              <a:gd name="connsiteY2" fmla="*/ 823965 h 823965"/>
              <a:gd name="connsiteX3" fmla="*/ 0 w 1665922"/>
              <a:gd name="connsiteY3" fmla="*/ 823965 h 823965"/>
              <a:gd name="connsiteX4" fmla="*/ 170822 w 1665922"/>
              <a:gd name="connsiteY4" fmla="*/ 10048 h 823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922" h="823965">
                <a:moveTo>
                  <a:pt x="170822" y="10048"/>
                </a:moveTo>
                <a:lnTo>
                  <a:pt x="1665922" y="0"/>
                </a:lnTo>
                <a:lnTo>
                  <a:pt x="1665922" y="823965"/>
                </a:lnTo>
                <a:lnTo>
                  <a:pt x="0" y="823965"/>
                </a:lnTo>
                <a:lnTo>
                  <a:pt x="170822" y="1004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cxnSp>
        <p:nvCxnSpPr>
          <p:cNvPr id="19" name="Straight Connector 18">
            <a:extLst>
              <a:ext uri="{FF2B5EF4-FFF2-40B4-BE49-F238E27FC236}">
                <a16:creationId xmlns:a16="http://schemas.microsoft.com/office/drawing/2014/main" id="{F496A72F-6D59-E04F-A0E8-24D41FD0346B}"/>
              </a:ext>
            </a:extLst>
          </p:cNvPr>
          <p:cNvCxnSpPr/>
          <p:nvPr userDrawn="1"/>
        </p:nvCxnSpPr>
        <p:spPr>
          <a:xfrm>
            <a:off x="-100279" y="587551"/>
            <a:ext cx="12531144" cy="0"/>
          </a:xfrm>
          <a:prstGeom prst="line">
            <a:avLst/>
          </a:prstGeom>
          <a:ln w="101600"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pic>
        <p:nvPicPr>
          <p:cNvPr id="5" name="Picture 4" descr="Icon&#10;&#10;Description automatically generated">
            <a:extLst>
              <a:ext uri="{FF2B5EF4-FFF2-40B4-BE49-F238E27FC236}">
                <a16:creationId xmlns:a16="http://schemas.microsoft.com/office/drawing/2014/main" id="{ECF436B7-D6BD-4F46-BBD8-770D609B401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53400" y="163206"/>
            <a:ext cx="1174481" cy="266279"/>
          </a:xfrm>
          <a:prstGeom prst="rect">
            <a:avLst/>
          </a:prstGeom>
          <a:effectLst/>
        </p:spPr>
      </p:pic>
    </p:spTree>
    <p:extLst>
      <p:ext uri="{BB962C8B-B14F-4D97-AF65-F5344CB8AC3E}">
        <p14:creationId xmlns:p14="http://schemas.microsoft.com/office/powerpoint/2010/main" val="3820051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Title 6"/>
          <p:cNvSpPr>
            <a:spLocks noGrp="1"/>
          </p:cNvSpPr>
          <p:nvPr>
            <p:ph type="title"/>
          </p:nvPr>
        </p:nvSpPr>
        <p:spPr/>
        <p:txBody>
          <a:bodyPr/>
          <a:lstStyle>
            <a:lvl1pPr>
              <a:defRPr b="0" i="0">
                <a:latin typeface="Nunito" pitchFamily="2" charset="77"/>
              </a:defRPr>
            </a:lvl1pPr>
          </a:lstStyle>
          <a:p>
            <a:r>
              <a:rPr lang="en-US" dirty="0"/>
              <a:t>Click to edit Master title style</a:t>
            </a:r>
          </a:p>
        </p:txBody>
      </p:sp>
      <p:sp>
        <p:nvSpPr>
          <p:cNvPr id="13" name="Rectangle 12">
            <a:extLst>
              <a:ext uri="{FF2B5EF4-FFF2-40B4-BE49-F238E27FC236}">
                <a16:creationId xmlns:a16="http://schemas.microsoft.com/office/drawing/2014/main" id="{0C7EF5E9-C795-4C0A-BBCE-0416B25608CC}"/>
              </a:ext>
            </a:extLst>
          </p:cNvPr>
          <p:cNvSpPr/>
          <p:nvPr userDrawn="1"/>
        </p:nvSpPr>
        <p:spPr>
          <a:xfrm>
            <a:off x="10224347" y="3"/>
            <a:ext cx="1950720" cy="469467"/>
          </a:xfrm>
          <a:prstGeom prst="rect">
            <a:avLst/>
          </a:prstGeom>
          <a:blipFill dpi="0" rotWithShape="1">
            <a:blip r:embed="rId2">
              <a:alphaModFix amt="4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2" name="Footer Placeholder 4">
            <a:extLst>
              <a:ext uri="{FF2B5EF4-FFF2-40B4-BE49-F238E27FC236}">
                <a16:creationId xmlns:a16="http://schemas.microsoft.com/office/drawing/2014/main" id="{AB299780-F673-4B42-9EAF-2D7E85B502FD}"/>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17" name="Footer Placeholder 4">
            <a:extLst>
              <a:ext uri="{FF2B5EF4-FFF2-40B4-BE49-F238E27FC236}">
                <a16:creationId xmlns:a16="http://schemas.microsoft.com/office/drawing/2014/main" id="{3276E024-5697-43F7-91AD-D23794F9E4C0}"/>
              </a:ext>
            </a:extLst>
          </p:cNvPr>
          <p:cNvSpPr txBox="1">
            <a:spLocks/>
          </p:cNvSpPr>
          <p:nvPr userDrawn="1"/>
        </p:nvSpPr>
        <p:spPr>
          <a:xfrm>
            <a:off x="5523581"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Nunito" pitchFamily="2" charset="77"/>
              </a:rPr>
              <a:t>© LENA</a:t>
            </a:r>
          </a:p>
        </p:txBody>
      </p:sp>
      <p:sp>
        <p:nvSpPr>
          <p:cNvPr id="10" name="Footer Placeholder 4">
            <a:extLst>
              <a:ext uri="{FF2B5EF4-FFF2-40B4-BE49-F238E27FC236}">
                <a16:creationId xmlns:a16="http://schemas.microsoft.com/office/drawing/2014/main" id="{4C92DE12-9B7D-4146-8D67-D95CECD232DD}"/>
              </a:ext>
            </a:extLst>
          </p:cNvPr>
          <p:cNvSpPr txBox="1">
            <a:spLocks/>
          </p:cNvSpPr>
          <p:nvPr userDrawn="1"/>
        </p:nvSpPr>
        <p:spPr>
          <a:xfrm>
            <a:off x="838200"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January 9, 2018</a:t>
            </a:r>
          </a:p>
        </p:txBody>
      </p:sp>
      <p:sp>
        <p:nvSpPr>
          <p:cNvPr id="20" name="Rectangle 19">
            <a:extLst>
              <a:ext uri="{FF2B5EF4-FFF2-40B4-BE49-F238E27FC236}">
                <a16:creationId xmlns:a16="http://schemas.microsoft.com/office/drawing/2014/main" id="{35DFECBE-C824-F949-A766-C904E8A8C263}"/>
              </a:ext>
            </a:extLst>
          </p:cNvPr>
          <p:cNvSpPr/>
          <p:nvPr userDrawn="1"/>
        </p:nvSpPr>
        <p:spPr>
          <a:xfrm>
            <a:off x="10224347" y="3"/>
            <a:ext cx="1950720" cy="469467"/>
          </a:xfrm>
          <a:prstGeom prst="rect">
            <a:avLst/>
          </a:prstGeom>
          <a:blipFill dpi="0" rotWithShape="1">
            <a:blip r:embed="rId2">
              <a:alphaModFix amt="4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25" name="Rectangle 24">
            <a:extLst>
              <a:ext uri="{FF2B5EF4-FFF2-40B4-BE49-F238E27FC236}">
                <a16:creationId xmlns:a16="http://schemas.microsoft.com/office/drawing/2014/main" id="{B3C5ACB8-BC1D-5F46-93A2-6D88913E0770}"/>
              </a:ext>
            </a:extLst>
          </p:cNvPr>
          <p:cNvSpPr/>
          <p:nvPr userDrawn="1"/>
        </p:nvSpPr>
        <p:spPr>
          <a:xfrm>
            <a:off x="10741688" y="116681"/>
            <a:ext cx="1286189" cy="359168"/>
          </a:xfrm>
          <a:prstGeom prst="rect">
            <a:avLst/>
          </a:prstGeom>
          <a:blipFill dpi="0" rotWithShape="1">
            <a:blip r:embed="rId2">
              <a:alphaModFix amt="74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pic>
        <p:nvPicPr>
          <p:cNvPr id="14" name="Picture 13">
            <a:extLst>
              <a:ext uri="{FF2B5EF4-FFF2-40B4-BE49-F238E27FC236}">
                <a16:creationId xmlns:a16="http://schemas.microsoft.com/office/drawing/2014/main" id="{E28C220A-73A5-1544-B3BF-B0936771DD0F}"/>
              </a:ext>
            </a:extLst>
          </p:cNvPr>
          <p:cNvPicPr>
            <a:picLocks noChangeAspect="1"/>
          </p:cNvPicPr>
          <p:nvPr userDrawn="1"/>
        </p:nvPicPr>
        <p:blipFill>
          <a:blip r:embed="rId3">
            <a:extLst>
              <a:ext uri="{28A0092B-C50C-407E-A947-70E740481C1C}">
                <a14:useLocalDpi xmlns:a14="http://schemas.microsoft.com/office/drawing/2010/main" val="0"/>
              </a:ext>
            </a:extLst>
          </a:blip>
          <a:srcRect l="9451" r="9451"/>
          <a:stretch/>
        </p:blipFill>
        <p:spPr>
          <a:xfrm>
            <a:off x="-48763" y="-365262"/>
            <a:ext cx="12175067" cy="954401"/>
          </a:xfrm>
          <a:prstGeom prst="rect">
            <a:avLst/>
          </a:prstGeom>
        </p:spPr>
      </p:pic>
      <p:sp>
        <p:nvSpPr>
          <p:cNvPr id="15" name="Rectangle 6">
            <a:extLst>
              <a:ext uri="{FF2B5EF4-FFF2-40B4-BE49-F238E27FC236}">
                <a16:creationId xmlns:a16="http://schemas.microsoft.com/office/drawing/2014/main" id="{E97BD535-1D74-264C-B2BE-8D7748E3E169}"/>
              </a:ext>
            </a:extLst>
          </p:cNvPr>
          <p:cNvSpPr/>
          <p:nvPr userDrawn="1"/>
        </p:nvSpPr>
        <p:spPr>
          <a:xfrm>
            <a:off x="10254159" y="-358991"/>
            <a:ext cx="1950720" cy="946542"/>
          </a:xfrm>
          <a:custGeom>
            <a:avLst/>
            <a:gdLst>
              <a:gd name="connsiteX0" fmla="*/ 0 w 1665922"/>
              <a:gd name="connsiteY0" fmla="*/ 0 h 823965"/>
              <a:gd name="connsiteX1" fmla="*/ 1665922 w 1665922"/>
              <a:gd name="connsiteY1" fmla="*/ 0 h 823965"/>
              <a:gd name="connsiteX2" fmla="*/ 1665922 w 1665922"/>
              <a:gd name="connsiteY2" fmla="*/ 823965 h 823965"/>
              <a:gd name="connsiteX3" fmla="*/ 0 w 1665922"/>
              <a:gd name="connsiteY3" fmla="*/ 823965 h 823965"/>
              <a:gd name="connsiteX4" fmla="*/ 0 w 1665922"/>
              <a:gd name="connsiteY4" fmla="*/ 0 h 823965"/>
              <a:gd name="connsiteX0" fmla="*/ 200967 w 1665922"/>
              <a:gd name="connsiteY0" fmla="*/ 0 h 834013"/>
              <a:gd name="connsiteX1" fmla="*/ 1665922 w 1665922"/>
              <a:gd name="connsiteY1" fmla="*/ 10048 h 834013"/>
              <a:gd name="connsiteX2" fmla="*/ 1665922 w 1665922"/>
              <a:gd name="connsiteY2" fmla="*/ 834013 h 834013"/>
              <a:gd name="connsiteX3" fmla="*/ 0 w 1665922"/>
              <a:gd name="connsiteY3" fmla="*/ 834013 h 834013"/>
              <a:gd name="connsiteX4" fmla="*/ 200967 w 1665922"/>
              <a:gd name="connsiteY4" fmla="*/ 0 h 834013"/>
              <a:gd name="connsiteX0" fmla="*/ 170822 w 1665922"/>
              <a:gd name="connsiteY0" fmla="*/ 10048 h 823965"/>
              <a:gd name="connsiteX1" fmla="*/ 1665922 w 1665922"/>
              <a:gd name="connsiteY1" fmla="*/ 0 h 823965"/>
              <a:gd name="connsiteX2" fmla="*/ 1665922 w 1665922"/>
              <a:gd name="connsiteY2" fmla="*/ 823965 h 823965"/>
              <a:gd name="connsiteX3" fmla="*/ 0 w 1665922"/>
              <a:gd name="connsiteY3" fmla="*/ 823965 h 823965"/>
              <a:gd name="connsiteX4" fmla="*/ 170822 w 1665922"/>
              <a:gd name="connsiteY4" fmla="*/ 10048 h 823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922" h="823965">
                <a:moveTo>
                  <a:pt x="170822" y="10048"/>
                </a:moveTo>
                <a:lnTo>
                  <a:pt x="1665922" y="0"/>
                </a:lnTo>
                <a:lnTo>
                  <a:pt x="1665922" y="823965"/>
                </a:lnTo>
                <a:lnTo>
                  <a:pt x="0" y="823965"/>
                </a:lnTo>
                <a:lnTo>
                  <a:pt x="170822" y="1004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cxnSp>
        <p:nvCxnSpPr>
          <p:cNvPr id="18" name="Straight Connector 17">
            <a:extLst>
              <a:ext uri="{FF2B5EF4-FFF2-40B4-BE49-F238E27FC236}">
                <a16:creationId xmlns:a16="http://schemas.microsoft.com/office/drawing/2014/main" id="{9D0D6FBA-EDE5-1F45-9C80-2B56A47D2AA4}"/>
              </a:ext>
            </a:extLst>
          </p:cNvPr>
          <p:cNvCxnSpPr/>
          <p:nvPr userDrawn="1"/>
        </p:nvCxnSpPr>
        <p:spPr>
          <a:xfrm>
            <a:off x="-100279" y="587551"/>
            <a:ext cx="12531144" cy="0"/>
          </a:xfrm>
          <a:prstGeom prst="line">
            <a:avLst/>
          </a:prstGeom>
          <a:ln w="101600"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pic>
        <p:nvPicPr>
          <p:cNvPr id="19" name="Picture 18" descr="Icon&#10;&#10;Description automatically generated">
            <a:extLst>
              <a:ext uri="{FF2B5EF4-FFF2-40B4-BE49-F238E27FC236}">
                <a16:creationId xmlns:a16="http://schemas.microsoft.com/office/drawing/2014/main" id="{90DA0DD8-C40E-6248-ACB4-C23A0F8314F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53400" y="163206"/>
            <a:ext cx="1174481" cy="266279"/>
          </a:xfrm>
          <a:prstGeom prst="rect">
            <a:avLst/>
          </a:prstGeom>
          <a:effectLst/>
        </p:spPr>
      </p:pic>
    </p:spTree>
    <p:extLst>
      <p:ext uri="{BB962C8B-B14F-4D97-AF65-F5344CB8AC3E}">
        <p14:creationId xmlns:p14="http://schemas.microsoft.com/office/powerpoint/2010/main" val="3046739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8103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6006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Tree>
    <p:extLst>
      <p:ext uri="{BB962C8B-B14F-4D97-AF65-F5344CB8AC3E}">
        <p14:creationId xmlns:p14="http://schemas.microsoft.com/office/powerpoint/2010/main" val="315805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b="0" i="0"/>
            </a:lvl1pPr>
          </a:lstStyle>
          <a:p>
            <a:r>
              <a:rPr lang="en-US" dirty="0"/>
              <a:t>Click to edit Master title style</a:t>
            </a:r>
          </a:p>
        </p:txBody>
      </p:sp>
    </p:spTree>
    <p:extLst>
      <p:ext uri="{BB962C8B-B14F-4D97-AF65-F5344CB8AC3E}">
        <p14:creationId xmlns:p14="http://schemas.microsoft.com/office/powerpoint/2010/main" val="4000858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0" i="0"/>
            </a:lvl1pPr>
          </a:lstStyle>
          <a:p>
            <a:r>
              <a:rPr lang="en-US" dirty="0"/>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9215128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0" i="0"/>
            </a:lvl1pPr>
          </a:lstStyle>
          <a:p>
            <a:r>
              <a:rPr lang="en-US" dirty="0"/>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536012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798223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0889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10800000">
            <a:off x="838202" y="422276"/>
            <a:ext cx="2628900" cy="5811838"/>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rot="16200000">
            <a:off x="5072067" y="-551920"/>
            <a:ext cx="5800725"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583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CF51C1-C907-4C18-8663-FE770E11BCA1}"/>
              </a:ext>
            </a:extLst>
          </p:cNvPr>
          <p:cNvSpPr>
            <a:spLocks noGrp="1"/>
          </p:cNvSpPr>
          <p:nvPr>
            <p:ph type="title"/>
          </p:nvPr>
        </p:nvSpPr>
        <p:spPr/>
        <p:txBody>
          <a:bodyPr/>
          <a:lstStyle>
            <a:lvl1pPr>
              <a:defRPr b="0" i="0"/>
            </a:lvl1pPr>
          </a:lstStyle>
          <a:p>
            <a:r>
              <a:rPr lang="en-US" dirty="0"/>
              <a:t>Click to edit Master title style</a:t>
            </a:r>
          </a:p>
        </p:txBody>
      </p:sp>
      <p:sp>
        <p:nvSpPr>
          <p:cNvPr id="7" name="Footer Placeholder 4">
            <a:extLst>
              <a:ext uri="{FF2B5EF4-FFF2-40B4-BE49-F238E27FC236}">
                <a16:creationId xmlns:a16="http://schemas.microsoft.com/office/drawing/2014/main" id="{AB43970F-17AB-46C9-A5E6-346583621AA3}"/>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8" name="Footer Placeholder 4">
            <a:extLst>
              <a:ext uri="{FF2B5EF4-FFF2-40B4-BE49-F238E27FC236}">
                <a16:creationId xmlns:a16="http://schemas.microsoft.com/office/drawing/2014/main" id="{96193DFE-83E6-472F-AB6D-FAACCAFFC5E4}"/>
              </a:ext>
            </a:extLst>
          </p:cNvPr>
          <p:cNvSpPr txBox="1">
            <a:spLocks/>
          </p:cNvSpPr>
          <p:nvPr userDrawn="1"/>
        </p:nvSpPr>
        <p:spPr>
          <a:xfrm>
            <a:off x="838200"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December 12, 2017</a:t>
            </a:r>
          </a:p>
        </p:txBody>
      </p:sp>
    </p:spTree>
    <p:extLst>
      <p:ext uri="{BB962C8B-B14F-4D97-AF65-F5344CB8AC3E}">
        <p14:creationId xmlns:p14="http://schemas.microsoft.com/office/powerpoint/2010/main" val="2771956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60A262-8836-6F48-84B4-4308E0E60F1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43" t="1576" r="171" b="25745"/>
          <a:stretch/>
        </p:blipFill>
        <p:spPr>
          <a:xfrm>
            <a:off x="-21020" y="846595"/>
            <a:ext cx="12305842" cy="6011405"/>
          </a:xfrm>
          <a:prstGeom prst="rect">
            <a:avLst/>
          </a:prstGeom>
        </p:spPr>
      </p:pic>
      <p:pic>
        <p:nvPicPr>
          <p:cNvPr id="9" name="Picture 8">
            <a:extLst>
              <a:ext uri="{FF2B5EF4-FFF2-40B4-BE49-F238E27FC236}">
                <a16:creationId xmlns:a16="http://schemas.microsoft.com/office/drawing/2014/main" id="{7D7A18E3-ED06-A342-A11F-40D26695ADF2}"/>
              </a:ext>
            </a:extLst>
          </p:cNvPr>
          <p:cNvPicPr>
            <a:picLocks noChangeAspect="1"/>
          </p:cNvPicPr>
          <p:nvPr userDrawn="1"/>
        </p:nvPicPr>
        <p:blipFill>
          <a:blip r:embed="rId3">
            <a:extLst>
              <a:ext uri="{28A0092B-C50C-407E-A947-70E740481C1C}">
                <a14:useLocalDpi xmlns:a14="http://schemas.microsoft.com/office/drawing/2010/main" val="0"/>
              </a:ext>
            </a:extLst>
          </a:blip>
          <a:srcRect l="9451" r="9451"/>
          <a:stretch/>
        </p:blipFill>
        <p:spPr>
          <a:xfrm>
            <a:off x="-2832251" y="-12879"/>
            <a:ext cx="17928304" cy="1405396"/>
          </a:xfrm>
          <a:prstGeom prst="rect">
            <a:avLst/>
          </a:prstGeom>
        </p:spPr>
      </p:pic>
      <p:sp>
        <p:nvSpPr>
          <p:cNvPr id="11" name="Title 5">
            <a:extLst>
              <a:ext uri="{FF2B5EF4-FFF2-40B4-BE49-F238E27FC236}">
                <a16:creationId xmlns:a16="http://schemas.microsoft.com/office/drawing/2014/main" id="{7F3AA469-2CCA-7342-AB10-DEA0AC3FA30A}"/>
              </a:ext>
            </a:extLst>
          </p:cNvPr>
          <p:cNvSpPr>
            <a:spLocks noGrp="1"/>
          </p:cNvSpPr>
          <p:nvPr>
            <p:ph type="ctrTitle"/>
          </p:nvPr>
        </p:nvSpPr>
        <p:spPr>
          <a:xfrm>
            <a:off x="1774166" y="5900467"/>
            <a:ext cx="8643669" cy="690114"/>
          </a:xfrm>
          <a:solidFill>
            <a:srgbClr val="FFFFFF">
              <a:alpha val="89577"/>
            </a:srgbClr>
          </a:solidFill>
        </p:spPr>
        <p:txBody>
          <a:bodyPr anchor="ctr" anchorCtr="1">
            <a:normAutofit/>
          </a:bodyPr>
          <a:lstStyle>
            <a:lvl1pPr algn="ctr">
              <a:defRPr sz="3200" b="0" i="0">
                <a:solidFill>
                  <a:srgbClr val="7F3F98"/>
                </a:solidFill>
                <a:latin typeface="+mj-lt"/>
                <a:ea typeface="Myriad Pro Light Cond" charset="0"/>
                <a:cs typeface="Myriad Pro Light Cond" charset="0"/>
              </a:defRPr>
            </a:lvl1pPr>
          </a:lstStyle>
          <a:p>
            <a:r>
              <a:rPr lang="en-US"/>
              <a:t>Click to edit Master title style</a:t>
            </a:r>
          </a:p>
        </p:txBody>
      </p:sp>
      <p:sp>
        <p:nvSpPr>
          <p:cNvPr id="12" name="Rounded Rectangle 11">
            <a:extLst>
              <a:ext uri="{FF2B5EF4-FFF2-40B4-BE49-F238E27FC236}">
                <a16:creationId xmlns:a16="http://schemas.microsoft.com/office/drawing/2014/main" id="{48FF72CB-8BC8-8946-A53D-8B59625A8BC7}"/>
              </a:ext>
            </a:extLst>
          </p:cNvPr>
          <p:cNvSpPr/>
          <p:nvPr userDrawn="1"/>
        </p:nvSpPr>
        <p:spPr>
          <a:xfrm>
            <a:off x="9322904" y="5732439"/>
            <a:ext cx="5128591" cy="1405389"/>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pic>
        <p:nvPicPr>
          <p:cNvPr id="13" name="Picture 12">
            <a:extLst>
              <a:ext uri="{FF2B5EF4-FFF2-40B4-BE49-F238E27FC236}">
                <a16:creationId xmlns:a16="http://schemas.microsoft.com/office/drawing/2014/main" id="{B994433C-B7BC-244D-AB26-16E7E7D7650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670869" y="6047434"/>
            <a:ext cx="1779010" cy="403338"/>
          </a:xfrm>
          <a:prstGeom prst="rect">
            <a:avLst/>
          </a:prstGeom>
        </p:spPr>
      </p:pic>
      <p:sp>
        <p:nvSpPr>
          <p:cNvPr id="16" name="Title 1">
            <a:extLst>
              <a:ext uri="{FF2B5EF4-FFF2-40B4-BE49-F238E27FC236}">
                <a16:creationId xmlns:a16="http://schemas.microsoft.com/office/drawing/2014/main" id="{34703AB5-96FB-DE46-92F0-23077DDB1681}"/>
              </a:ext>
            </a:extLst>
          </p:cNvPr>
          <p:cNvSpPr txBox="1">
            <a:spLocks/>
          </p:cNvSpPr>
          <p:nvPr userDrawn="1"/>
        </p:nvSpPr>
        <p:spPr>
          <a:xfrm>
            <a:off x="433137" y="109133"/>
            <a:ext cx="8284143" cy="8647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endParaRPr lang="en-US" b="0" i="0" dirty="0">
              <a:latin typeface="Nunito" pitchFamily="2" charset="77"/>
            </a:endParaRPr>
          </a:p>
        </p:txBody>
      </p:sp>
      <p:cxnSp>
        <p:nvCxnSpPr>
          <p:cNvPr id="17" name="Straight Connector 16">
            <a:extLst>
              <a:ext uri="{FF2B5EF4-FFF2-40B4-BE49-F238E27FC236}">
                <a16:creationId xmlns:a16="http://schemas.microsoft.com/office/drawing/2014/main" id="{4D0445D8-D69A-5F41-8AB9-A813CB20E01F}"/>
              </a:ext>
            </a:extLst>
          </p:cNvPr>
          <p:cNvCxnSpPr>
            <a:cxnSpLocks/>
          </p:cNvCxnSpPr>
          <p:nvPr userDrawn="1"/>
        </p:nvCxnSpPr>
        <p:spPr>
          <a:xfrm>
            <a:off x="-1107582" y="1395208"/>
            <a:ext cx="14026556" cy="1"/>
          </a:xfrm>
          <a:prstGeom prst="line">
            <a:avLst/>
          </a:prstGeom>
          <a:ln w="88900"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18" name="Rounded Rectangle 17">
            <a:extLst>
              <a:ext uri="{FF2B5EF4-FFF2-40B4-BE49-F238E27FC236}">
                <a16:creationId xmlns:a16="http://schemas.microsoft.com/office/drawing/2014/main" id="{B76DD02E-C8DA-3E44-A1B8-A4555B6E045C}"/>
              </a:ext>
            </a:extLst>
          </p:cNvPr>
          <p:cNvSpPr/>
          <p:nvPr userDrawn="1"/>
        </p:nvSpPr>
        <p:spPr>
          <a:xfrm>
            <a:off x="675861" y="664463"/>
            <a:ext cx="10774018" cy="1405396"/>
          </a:xfrm>
          <a:prstGeom prst="roundRect">
            <a:avLst/>
          </a:prstGeom>
          <a:solidFill>
            <a:schemeClr val="bg1"/>
          </a:solidFill>
          <a:ln w="88900" cap="rnd">
            <a:solidFill>
              <a:srgbClr val="FBB040"/>
            </a:solidFill>
            <a:prstDash val="sysDot"/>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sp>
        <p:nvSpPr>
          <p:cNvPr id="19" name="Title 5">
            <a:extLst>
              <a:ext uri="{FF2B5EF4-FFF2-40B4-BE49-F238E27FC236}">
                <a16:creationId xmlns:a16="http://schemas.microsoft.com/office/drawing/2014/main" id="{4524BB99-2518-2F46-AE4A-801B71054F33}"/>
              </a:ext>
            </a:extLst>
          </p:cNvPr>
          <p:cNvSpPr txBox="1">
            <a:spLocks/>
          </p:cNvSpPr>
          <p:nvPr userDrawn="1"/>
        </p:nvSpPr>
        <p:spPr>
          <a:xfrm>
            <a:off x="1038761" y="596436"/>
            <a:ext cx="10411118" cy="14734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algn="ctr"/>
            <a:r>
              <a:rPr lang="en-US" b="0" i="0" dirty="0">
                <a:solidFill>
                  <a:srgbClr val="7F3F98"/>
                </a:solidFill>
                <a:latin typeface="Nunito" pitchFamily="2" charset="77"/>
              </a:rPr>
              <a:t>Click to edit Master title style</a:t>
            </a:r>
          </a:p>
        </p:txBody>
      </p:sp>
    </p:spTree>
    <p:extLst>
      <p:ext uri="{BB962C8B-B14F-4D97-AF65-F5344CB8AC3E}">
        <p14:creationId xmlns:p14="http://schemas.microsoft.com/office/powerpoint/2010/main" val="3005357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Title 6"/>
          <p:cNvSpPr>
            <a:spLocks noGrp="1"/>
          </p:cNvSpPr>
          <p:nvPr>
            <p:ph type="title"/>
          </p:nvPr>
        </p:nvSpPr>
        <p:spPr/>
        <p:txBody>
          <a:bodyPr/>
          <a:lstStyle>
            <a:lvl1pPr>
              <a:defRPr b="0" i="0">
                <a:latin typeface="Nunito" pitchFamily="2" charset="77"/>
              </a:defRPr>
            </a:lvl1pPr>
          </a:lstStyle>
          <a:p>
            <a:r>
              <a:rPr lang="en-US" dirty="0"/>
              <a:t>Click to edit Master title style</a:t>
            </a:r>
          </a:p>
        </p:txBody>
      </p:sp>
      <p:sp>
        <p:nvSpPr>
          <p:cNvPr id="13" name="Rectangle 12">
            <a:extLst>
              <a:ext uri="{FF2B5EF4-FFF2-40B4-BE49-F238E27FC236}">
                <a16:creationId xmlns:a16="http://schemas.microsoft.com/office/drawing/2014/main" id="{0C7EF5E9-C795-4C0A-BBCE-0416B25608CC}"/>
              </a:ext>
            </a:extLst>
          </p:cNvPr>
          <p:cNvSpPr/>
          <p:nvPr userDrawn="1"/>
        </p:nvSpPr>
        <p:spPr>
          <a:xfrm>
            <a:off x="10224347" y="3"/>
            <a:ext cx="1950720" cy="469467"/>
          </a:xfrm>
          <a:prstGeom prst="rect">
            <a:avLst/>
          </a:prstGeom>
          <a:blipFill dpi="0" rotWithShape="1">
            <a:blip r:embed="rId2">
              <a:alphaModFix amt="4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2" name="Footer Placeholder 4">
            <a:extLst>
              <a:ext uri="{FF2B5EF4-FFF2-40B4-BE49-F238E27FC236}">
                <a16:creationId xmlns:a16="http://schemas.microsoft.com/office/drawing/2014/main" id="{AB299780-F673-4B42-9EAF-2D7E85B502FD}"/>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17" name="Footer Placeholder 4">
            <a:extLst>
              <a:ext uri="{FF2B5EF4-FFF2-40B4-BE49-F238E27FC236}">
                <a16:creationId xmlns:a16="http://schemas.microsoft.com/office/drawing/2014/main" id="{3276E024-5697-43F7-91AD-D23794F9E4C0}"/>
              </a:ext>
            </a:extLst>
          </p:cNvPr>
          <p:cNvSpPr txBox="1">
            <a:spLocks/>
          </p:cNvSpPr>
          <p:nvPr userDrawn="1"/>
        </p:nvSpPr>
        <p:spPr>
          <a:xfrm>
            <a:off x="5523581"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Nunito" pitchFamily="2" charset="77"/>
              </a:rPr>
              <a:t>© LENA</a:t>
            </a:r>
          </a:p>
        </p:txBody>
      </p:sp>
      <p:sp>
        <p:nvSpPr>
          <p:cNvPr id="10" name="Footer Placeholder 4">
            <a:extLst>
              <a:ext uri="{FF2B5EF4-FFF2-40B4-BE49-F238E27FC236}">
                <a16:creationId xmlns:a16="http://schemas.microsoft.com/office/drawing/2014/main" id="{4C92DE12-9B7D-4146-8D67-D95CECD232DD}"/>
              </a:ext>
            </a:extLst>
          </p:cNvPr>
          <p:cNvSpPr txBox="1">
            <a:spLocks/>
          </p:cNvSpPr>
          <p:nvPr userDrawn="1"/>
        </p:nvSpPr>
        <p:spPr>
          <a:xfrm>
            <a:off x="838200"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January 9, 2018</a:t>
            </a:r>
          </a:p>
        </p:txBody>
      </p:sp>
      <p:sp>
        <p:nvSpPr>
          <p:cNvPr id="20" name="Rectangle 19">
            <a:extLst>
              <a:ext uri="{FF2B5EF4-FFF2-40B4-BE49-F238E27FC236}">
                <a16:creationId xmlns:a16="http://schemas.microsoft.com/office/drawing/2014/main" id="{35DFECBE-C824-F949-A766-C904E8A8C263}"/>
              </a:ext>
            </a:extLst>
          </p:cNvPr>
          <p:cNvSpPr/>
          <p:nvPr userDrawn="1"/>
        </p:nvSpPr>
        <p:spPr>
          <a:xfrm>
            <a:off x="10224347" y="3"/>
            <a:ext cx="1950720" cy="469467"/>
          </a:xfrm>
          <a:prstGeom prst="rect">
            <a:avLst/>
          </a:prstGeom>
          <a:blipFill dpi="0" rotWithShape="1">
            <a:blip r:embed="rId2">
              <a:alphaModFix amt="4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4" name="Rectangle 13">
            <a:extLst>
              <a:ext uri="{FF2B5EF4-FFF2-40B4-BE49-F238E27FC236}">
                <a16:creationId xmlns:a16="http://schemas.microsoft.com/office/drawing/2014/main" id="{BE92051A-02F8-6B4A-A1CC-1D007FE5900C}"/>
              </a:ext>
            </a:extLst>
          </p:cNvPr>
          <p:cNvSpPr/>
          <p:nvPr userDrawn="1"/>
        </p:nvSpPr>
        <p:spPr>
          <a:xfrm>
            <a:off x="10224347" y="3"/>
            <a:ext cx="1950720" cy="469467"/>
          </a:xfrm>
          <a:prstGeom prst="rect">
            <a:avLst/>
          </a:prstGeom>
          <a:blipFill dpi="0" rotWithShape="1">
            <a:blip r:embed="rId2">
              <a:alphaModFix amt="4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pic>
        <p:nvPicPr>
          <p:cNvPr id="15" name="Picture 14">
            <a:extLst>
              <a:ext uri="{FF2B5EF4-FFF2-40B4-BE49-F238E27FC236}">
                <a16:creationId xmlns:a16="http://schemas.microsoft.com/office/drawing/2014/main" id="{42A1F9C3-8C73-7E4D-96E6-6EE1CBAB8E26}"/>
              </a:ext>
            </a:extLst>
          </p:cNvPr>
          <p:cNvPicPr>
            <a:picLocks noChangeAspect="1"/>
          </p:cNvPicPr>
          <p:nvPr userDrawn="1"/>
        </p:nvPicPr>
        <p:blipFill>
          <a:blip r:embed="rId3">
            <a:extLst>
              <a:ext uri="{28A0092B-C50C-407E-A947-70E740481C1C}">
                <a14:useLocalDpi xmlns:a14="http://schemas.microsoft.com/office/drawing/2010/main" val="0"/>
              </a:ext>
            </a:extLst>
          </a:blip>
          <a:srcRect l="9451" r="9451"/>
          <a:stretch/>
        </p:blipFill>
        <p:spPr>
          <a:xfrm>
            <a:off x="-48763" y="-365262"/>
            <a:ext cx="12175067" cy="954401"/>
          </a:xfrm>
          <a:prstGeom prst="rect">
            <a:avLst/>
          </a:prstGeom>
        </p:spPr>
      </p:pic>
      <p:sp>
        <p:nvSpPr>
          <p:cNvPr id="16" name="Rectangle 6">
            <a:extLst>
              <a:ext uri="{FF2B5EF4-FFF2-40B4-BE49-F238E27FC236}">
                <a16:creationId xmlns:a16="http://schemas.microsoft.com/office/drawing/2014/main" id="{07B52619-DFD8-754F-893B-8436AC512BE9}"/>
              </a:ext>
            </a:extLst>
          </p:cNvPr>
          <p:cNvSpPr/>
          <p:nvPr userDrawn="1"/>
        </p:nvSpPr>
        <p:spPr>
          <a:xfrm>
            <a:off x="10254159" y="-358991"/>
            <a:ext cx="1950720" cy="946542"/>
          </a:xfrm>
          <a:custGeom>
            <a:avLst/>
            <a:gdLst>
              <a:gd name="connsiteX0" fmla="*/ 0 w 1665922"/>
              <a:gd name="connsiteY0" fmla="*/ 0 h 823965"/>
              <a:gd name="connsiteX1" fmla="*/ 1665922 w 1665922"/>
              <a:gd name="connsiteY1" fmla="*/ 0 h 823965"/>
              <a:gd name="connsiteX2" fmla="*/ 1665922 w 1665922"/>
              <a:gd name="connsiteY2" fmla="*/ 823965 h 823965"/>
              <a:gd name="connsiteX3" fmla="*/ 0 w 1665922"/>
              <a:gd name="connsiteY3" fmla="*/ 823965 h 823965"/>
              <a:gd name="connsiteX4" fmla="*/ 0 w 1665922"/>
              <a:gd name="connsiteY4" fmla="*/ 0 h 823965"/>
              <a:gd name="connsiteX0" fmla="*/ 200967 w 1665922"/>
              <a:gd name="connsiteY0" fmla="*/ 0 h 834013"/>
              <a:gd name="connsiteX1" fmla="*/ 1665922 w 1665922"/>
              <a:gd name="connsiteY1" fmla="*/ 10048 h 834013"/>
              <a:gd name="connsiteX2" fmla="*/ 1665922 w 1665922"/>
              <a:gd name="connsiteY2" fmla="*/ 834013 h 834013"/>
              <a:gd name="connsiteX3" fmla="*/ 0 w 1665922"/>
              <a:gd name="connsiteY3" fmla="*/ 834013 h 834013"/>
              <a:gd name="connsiteX4" fmla="*/ 200967 w 1665922"/>
              <a:gd name="connsiteY4" fmla="*/ 0 h 834013"/>
              <a:gd name="connsiteX0" fmla="*/ 170822 w 1665922"/>
              <a:gd name="connsiteY0" fmla="*/ 10048 h 823965"/>
              <a:gd name="connsiteX1" fmla="*/ 1665922 w 1665922"/>
              <a:gd name="connsiteY1" fmla="*/ 0 h 823965"/>
              <a:gd name="connsiteX2" fmla="*/ 1665922 w 1665922"/>
              <a:gd name="connsiteY2" fmla="*/ 823965 h 823965"/>
              <a:gd name="connsiteX3" fmla="*/ 0 w 1665922"/>
              <a:gd name="connsiteY3" fmla="*/ 823965 h 823965"/>
              <a:gd name="connsiteX4" fmla="*/ 170822 w 1665922"/>
              <a:gd name="connsiteY4" fmla="*/ 10048 h 823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922" h="823965">
                <a:moveTo>
                  <a:pt x="170822" y="10048"/>
                </a:moveTo>
                <a:lnTo>
                  <a:pt x="1665922" y="0"/>
                </a:lnTo>
                <a:lnTo>
                  <a:pt x="1665922" y="823965"/>
                </a:lnTo>
                <a:lnTo>
                  <a:pt x="0" y="823965"/>
                </a:lnTo>
                <a:lnTo>
                  <a:pt x="170822" y="1004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sp>
        <p:nvSpPr>
          <p:cNvPr id="18" name="Rectangle 17">
            <a:extLst>
              <a:ext uri="{FF2B5EF4-FFF2-40B4-BE49-F238E27FC236}">
                <a16:creationId xmlns:a16="http://schemas.microsoft.com/office/drawing/2014/main" id="{A6F25E20-315F-F544-8C8B-FA32D670D13B}"/>
              </a:ext>
            </a:extLst>
          </p:cNvPr>
          <p:cNvSpPr/>
          <p:nvPr userDrawn="1"/>
        </p:nvSpPr>
        <p:spPr>
          <a:xfrm>
            <a:off x="10597547" y="72034"/>
            <a:ext cx="1286189" cy="418858"/>
          </a:xfrm>
          <a:prstGeom prst="rect">
            <a:avLst/>
          </a:prstGeom>
          <a:blipFill dpi="0" rotWithShape="1">
            <a:blip r:embed="rId2">
              <a:alphaModFix amt="74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cxnSp>
        <p:nvCxnSpPr>
          <p:cNvPr id="19" name="Straight Connector 18">
            <a:extLst>
              <a:ext uri="{FF2B5EF4-FFF2-40B4-BE49-F238E27FC236}">
                <a16:creationId xmlns:a16="http://schemas.microsoft.com/office/drawing/2014/main" id="{4B70D8C5-2518-2949-855C-45CDE37F057A}"/>
              </a:ext>
            </a:extLst>
          </p:cNvPr>
          <p:cNvCxnSpPr/>
          <p:nvPr userDrawn="1"/>
        </p:nvCxnSpPr>
        <p:spPr>
          <a:xfrm>
            <a:off x="-100279" y="587551"/>
            <a:ext cx="12531144" cy="0"/>
          </a:xfrm>
          <a:prstGeom prst="line">
            <a:avLst/>
          </a:prstGeom>
          <a:ln w="101600"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031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CF51C1-C907-4C18-8663-FE770E11BCA1}"/>
              </a:ext>
            </a:extLst>
          </p:cNvPr>
          <p:cNvSpPr>
            <a:spLocks noGrp="1"/>
          </p:cNvSpPr>
          <p:nvPr>
            <p:ph type="title"/>
          </p:nvPr>
        </p:nvSpPr>
        <p:spPr/>
        <p:txBody>
          <a:bodyPr/>
          <a:lstStyle>
            <a:lvl1pPr>
              <a:defRPr b="0" i="0"/>
            </a:lvl1pPr>
          </a:lstStyle>
          <a:p>
            <a:r>
              <a:rPr lang="en-US" dirty="0"/>
              <a:t>Click to edit Master title style</a:t>
            </a:r>
          </a:p>
        </p:txBody>
      </p:sp>
      <p:sp>
        <p:nvSpPr>
          <p:cNvPr id="7" name="Footer Placeholder 4">
            <a:extLst>
              <a:ext uri="{FF2B5EF4-FFF2-40B4-BE49-F238E27FC236}">
                <a16:creationId xmlns:a16="http://schemas.microsoft.com/office/drawing/2014/main" id="{AB43970F-17AB-46C9-A5E6-346583621AA3}"/>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8" name="Footer Placeholder 4">
            <a:extLst>
              <a:ext uri="{FF2B5EF4-FFF2-40B4-BE49-F238E27FC236}">
                <a16:creationId xmlns:a16="http://schemas.microsoft.com/office/drawing/2014/main" id="{96193DFE-83E6-472F-AB6D-FAACCAFFC5E4}"/>
              </a:ext>
            </a:extLst>
          </p:cNvPr>
          <p:cNvSpPr txBox="1">
            <a:spLocks/>
          </p:cNvSpPr>
          <p:nvPr userDrawn="1"/>
        </p:nvSpPr>
        <p:spPr>
          <a:xfrm>
            <a:off x="838200"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December 12, 2017</a:t>
            </a:r>
          </a:p>
        </p:txBody>
      </p:sp>
      <p:sp>
        <p:nvSpPr>
          <p:cNvPr id="6" name="Rectangle 5">
            <a:extLst>
              <a:ext uri="{FF2B5EF4-FFF2-40B4-BE49-F238E27FC236}">
                <a16:creationId xmlns:a16="http://schemas.microsoft.com/office/drawing/2014/main" id="{D33D494E-48E5-CE45-A669-15C06BC4D857}"/>
              </a:ext>
            </a:extLst>
          </p:cNvPr>
          <p:cNvSpPr/>
          <p:nvPr userDrawn="1"/>
        </p:nvSpPr>
        <p:spPr>
          <a:xfrm>
            <a:off x="10224347" y="3"/>
            <a:ext cx="1950720" cy="469467"/>
          </a:xfrm>
          <a:prstGeom prst="rect">
            <a:avLst/>
          </a:prstGeom>
          <a:blipFill dpi="0" rotWithShape="1">
            <a:blip r:embed="rId2">
              <a:alphaModFix amt="4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pic>
        <p:nvPicPr>
          <p:cNvPr id="9" name="Picture 8">
            <a:extLst>
              <a:ext uri="{FF2B5EF4-FFF2-40B4-BE49-F238E27FC236}">
                <a16:creationId xmlns:a16="http://schemas.microsoft.com/office/drawing/2014/main" id="{516261BB-5CBB-F543-9C73-8A4E963F49E9}"/>
              </a:ext>
            </a:extLst>
          </p:cNvPr>
          <p:cNvPicPr>
            <a:picLocks noChangeAspect="1"/>
          </p:cNvPicPr>
          <p:nvPr userDrawn="1"/>
        </p:nvPicPr>
        <p:blipFill>
          <a:blip r:embed="rId3">
            <a:extLst>
              <a:ext uri="{28A0092B-C50C-407E-A947-70E740481C1C}">
                <a14:useLocalDpi xmlns:a14="http://schemas.microsoft.com/office/drawing/2010/main" val="0"/>
              </a:ext>
            </a:extLst>
          </a:blip>
          <a:srcRect l="9451" r="9451"/>
          <a:stretch/>
        </p:blipFill>
        <p:spPr>
          <a:xfrm>
            <a:off x="-48763" y="-365262"/>
            <a:ext cx="12175067" cy="954401"/>
          </a:xfrm>
          <a:prstGeom prst="rect">
            <a:avLst/>
          </a:prstGeom>
        </p:spPr>
      </p:pic>
      <p:sp>
        <p:nvSpPr>
          <p:cNvPr id="10" name="Rectangle 6">
            <a:extLst>
              <a:ext uri="{FF2B5EF4-FFF2-40B4-BE49-F238E27FC236}">
                <a16:creationId xmlns:a16="http://schemas.microsoft.com/office/drawing/2014/main" id="{E142DD9E-9A65-9148-B38A-F3FDB80D476A}"/>
              </a:ext>
            </a:extLst>
          </p:cNvPr>
          <p:cNvSpPr/>
          <p:nvPr userDrawn="1"/>
        </p:nvSpPr>
        <p:spPr>
          <a:xfrm>
            <a:off x="10254159" y="-358991"/>
            <a:ext cx="1950720" cy="946542"/>
          </a:xfrm>
          <a:custGeom>
            <a:avLst/>
            <a:gdLst>
              <a:gd name="connsiteX0" fmla="*/ 0 w 1665922"/>
              <a:gd name="connsiteY0" fmla="*/ 0 h 823965"/>
              <a:gd name="connsiteX1" fmla="*/ 1665922 w 1665922"/>
              <a:gd name="connsiteY1" fmla="*/ 0 h 823965"/>
              <a:gd name="connsiteX2" fmla="*/ 1665922 w 1665922"/>
              <a:gd name="connsiteY2" fmla="*/ 823965 h 823965"/>
              <a:gd name="connsiteX3" fmla="*/ 0 w 1665922"/>
              <a:gd name="connsiteY3" fmla="*/ 823965 h 823965"/>
              <a:gd name="connsiteX4" fmla="*/ 0 w 1665922"/>
              <a:gd name="connsiteY4" fmla="*/ 0 h 823965"/>
              <a:gd name="connsiteX0" fmla="*/ 200967 w 1665922"/>
              <a:gd name="connsiteY0" fmla="*/ 0 h 834013"/>
              <a:gd name="connsiteX1" fmla="*/ 1665922 w 1665922"/>
              <a:gd name="connsiteY1" fmla="*/ 10048 h 834013"/>
              <a:gd name="connsiteX2" fmla="*/ 1665922 w 1665922"/>
              <a:gd name="connsiteY2" fmla="*/ 834013 h 834013"/>
              <a:gd name="connsiteX3" fmla="*/ 0 w 1665922"/>
              <a:gd name="connsiteY3" fmla="*/ 834013 h 834013"/>
              <a:gd name="connsiteX4" fmla="*/ 200967 w 1665922"/>
              <a:gd name="connsiteY4" fmla="*/ 0 h 834013"/>
              <a:gd name="connsiteX0" fmla="*/ 170822 w 1665922"/>
              <a:gd name="connsiteY0" fmla="*/ 10048 h 823965"/>
              <a:gd name="connsiteX1" fmla="*/ 1665922 w 1665922"/>
              <a:gd name="connsiteY1" fmla="*/ 0 h 823965"/>
              <a:gd name="connsiteX2" fmla="*/ 1665922 w 1665922"/>
              <a:gd name="connsiteY2" fmla="*/ 823965 h 823965"/>
              <a:gd name="connsiteX3" fmla="*/ 0 w 1665922"/>
              <a:gd name="connsiteY3" fmla="*/ 823965 h 823965"/>
              <a:gd name="connsiteX4" fmla="*/ 170822 w 1665922"/>
              <a:gd name="connsiteY4" fmla="*/ 10048 h 823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922" h="823965">
                <a:moveTo>
                  <a:pt x="170822" y="10048"/>
                </a:moveTo>
                <a:lnTo>
                  <a:pt x="1665922" y="0"/>
                </a:lnTo>
                <a:lnTo>
                  <a:pt x="1665922" y="823965"/>
                </a:lnTo>
                <a:lnTo>
                  <a:pt x="0" y="823965"/>
                </a:lnTo>
                <a:lnTo>
                  <a:pt x="170822" y="1004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sp>
        <p:nvSpPr>
          <p:cNvPr id="11" name="Rectangle 10">
            <a:extLst>
              <a:ext uri="{FF2B5EF4-FFF2-40B4-BE49-F238E27FC236}">
                <a16:creationId xmlns:a16="http://schemas.microsoft.com/office/drawing/2014/main" id="{80411610-D352-E948-A6D1-469600404924}"/>
              </a:ext>
            </a:extLst>
          </p:cNvPr>
          <p:cNvSpPr/>
          <p:nvPr userDrawn="1"/>
        </p:nvSpPr>
        <p:spPr>
          <a:xfrm>
            <a:off x="10597547" y="72034"/>
            <a:ext cx="1286189" cy="418858"/>
          </a:xfrm>
          <a:prstGeom prst="rect">
            <a:avLst/>
          </a:prstGeom>
          <a:blipFill dpi="0" rotWithShape="1">
            <a:blip r:embed="rId2">
              <a:alphaModFix amt="74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cxnSp>
        <p:nvCxnSpPr>
          <p:cNvPr id="12" name="Straight Connector 11">
            <a:extLst>
              <a:ext uri="{FF2B5EF4-FFF2-40B4-BE49-F238E27FC236}">
                <a16:creationId xmlns:a16="http://schemas.microsoft.com/office/drawing/2014/main" id="{04F6CFC1-FA1A-DC42-ABD0-E33FA8B2430F}"/>
              </a:ext>
            </a:extLst>
          </p:cNvPr>
          <p:cNvCxnSpPr/>
          <p:nvPr userDrawn="1"/>
        </p:nvCxnSpPr>
        <p:spPr>
          <a:xfrm>
            <a:off x="-100279" y="587551"/>
            <a:ext cx="12531144" cy="0"/>
          </a:xfrm>
          <a:prstGeom prst="line">
            <a:avLst/>
          </a:prstGeom>
          <a:ln w="101600"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09922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60A262-8836-6F48-84B4-4308E0E60F1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846595"/>
            <a:ext cx="12284822" cy="6011405"/>
          </a:xfrm>
          <a:prstGeom prst="rect">
            <a:avLst/>
          </a:prstGeom>
        </p:spPr>
      </p:pic>
      <p:pic>
        <p:nvPicPr>
          <p:cNvPr id="4" name="Picture 3" descr="Background pattern&#10;&#10;Description automatically generated">
            <a:extLst>
              <a:ext uri="{FF2B5EF4-FFF2-40B4-BE49-F238E27FC236}">
                <a16:creationId xmlns:a16="http://schemas.microsoft.com/office/drawing/2014/main" id="{B3C9F8BF-D5D9-48E0-BF7E-DA8C22EA5F9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724" y="-30351"/>
            <a:ext cx="12305546" cy="1937210"/>
          </a:xfrm>
          <a:prstGeom prst="rect">
            <a:avLst/>
          </a:prstGeom>
        </p:spPr>
      </p:pic>
      <p:sp>
        <p:nvSpPr>
          <p:cNvPr id="14" name="Title 1">
            <a:extLst>
              <a:ext uri="{FF2B5EF4-FFF2-40B4-BE49-F238E27FC236}">
                <a16:creationId xmlns:a16="http://schemas.microsoft.com/office/drawing/2014/main" id="{CC7E9D7F-FCAB-DD44-9913-A13AEE147106}"/>
              </a:ext>
            </a:extLst>
          </p:cNvPr>
          <p:cNvSpPr txBox="1">
            <a:spLocks/>
          </p:cNvSpPr>
          <p:nvPr userDrawn="1"/>
        </p:nvSpPr>
        <p:spPr>
          <a:xfrm>
            <a:off x="8806497" y="-30351"/>
            <a:ext cx="2654369" cy="1004201"/>
          </a:xfrm>
          <a:custGeom>
            <a:avLst/>
            <a:gdLst>
              <a:gd name="connsiteX0" fmla="*/ 0 w 3378354"/>
              <a:gd name="connsiteY0" fmla="*/ 0 h 1193181"/>
              <a:gd name="connsiteX1" fmla="*/ 3378354 w 3378354"/>
              <a:gd name="connsiteY1" fmla="*/ 0 h 1193181"/>
              <a:gd name="connsiteX2" fmla="*/ 3378354 w 3378354"/>
              <a:gd name="connsiteY2" fmla="*/ 1193181 h 1193181"/>
              <a:gd name="connsiteX3" fmla="*/ 0 w 3378354"/>
              <a:gd name="connsiteY3" fmla="*/ 1193181 h 1193181"/>
              <a:gd name="connsiteX4" fmla="*/ 0 w 3378354"/>
              <a:gd name="connsiteY4" fmla="*/ 0 h 1193181"/>
              <a:gd name="connsiteX0" fmla="*/ 221064 w 3599418"/>
              <a:gd name="connsiteY0" fmla="*/ 0 h 1193181"/>
              <a:gd name="connsiteX1" fmla="*/ 3599418 w 3599418"/>
              <a:gd name="connsiteY1" fmla="*/ 0 h 1193181"/>
              <a:gd name="connsiteX2" fmla="*/ 3599418 w 3599418"/>
              <a:gd name="connsiteY2" fmla="*/ 1193181 h 1193181"/>
              <a:gd name="connsiteX3" fmla="*/ 0 w 3599418"/>
              <a:gd name="connsiteY3" fmla="*/ 1193181 h 1193181"/>
              <a:gd name="connsiteX4" fmla="*/ 221064 w 3599418"/>
              <a:gd name="connsiteY4" fmla="*/ 0 h 1193181"/>
              <a:gd name="connsiteX0" fmla="*/ 221064 w 3599418"/>
              <a:gd name="connsiteY0" fmla="*/ 0 h 1213278"/>
              <a:gd name="connsiteX1" fmla="*/ 3599418 w 3599418"/>
              <a:gd name="connsiteY1" fmla="*/ 0 h 1213278"/>
              <a:gd name="connsiteX2" fmla="*/ 3388402 w 3599418"/>
              <a:gd name="connsiteY2" fmla="*/ 1213278 h 1213278"/>
              <a:gd name="connsiteX3" fmla="*/ 0 w 3599418"/>
              <a:gd name="connsiteY3" fmla="*/ 1193181 h 1213278"/>
              <a:gd name="connsiteX4" fmla="*/ 221064 w 3599418"/>
              <a:gd name="connsiteY4" fmla="*/ 0 h 1213278"/>
              <a:gd name="connsiteX0" fmla="*/ 221064 w 3599418"/>
              <a:gd name="connsiteY0" fmla="*/ 0 h 1199251"/>
              <a:gd name="connsiteX1" fmla="*/ 3599418 w 3599418"/>
              <a:gd name="connsiteY1" fmla="*/ 0 h 1199251"/>
              <a:gd name="connsiteX2" fmla="*/ 3388402 w 3599418"/>
              <a:gd name="connsiteY2" fmla="*/ 1199251 h 1199251"/>
              <a:gd name="connsiteX3" fmla="*/ 0 w 3599418"/>
              <a:gd name="connsiteY3" fmla="*/ 1193181 h 1199251"/>
              <a:gd name="connsiteX4" fmla="*/ 221064 w 3599418"/>
              <a:gd name="connsiteY4" fmla="*/ 0 h 1199251"/>
              <a:gd name="connsiteX0" fmla="*/ 247107 w 3625461"/>
              <a:gd name="connsiteY0" fmla="*/ 0 h 1208457"/>
              <a:gd name="connsiteX1" fmla="*/ 3625461 w 3625461"/>
              <a:gd name="connsiteY1" fmla="*/ 0 h 1208457"/>
              <a:gd name="connsiteX2" fmla="*/ 3414445 w 3625461"/>
              <a:gd name="connsiteY2" fmla="*/ 1199251 h 1208457"/>
              <a:gd name="connsiteX3" fmla="*/ 0 w 3625461"/>
              <a:gd name="connsiteY3" fmla="*/ 1208457 h 1208457"/>
              <a:gd name="connsiteX4" fmla="*/ 247107 w 3625461"/>
              <a:gd name="connsiteY4" fmla="*/ 0 h 1208457"/>
              <a:gd name="connsiteX0" fmla="*/ 247107 w 3625461"/>
              <a:gd name="connsiteY0" fmla="*/ 0 h 1208457"/>
              <a:gd name="connsiteX1" fmla="*/ 3625461 w 3625461"/>
              <a:gd name="connsiteY1" fmla="*/ 0 h 1208457"/>
              <a:gd name="connsiteX2" fmla="*/ 3397083 w 3625461"/>
              <a:gd name="connsiteY2" fmla="*/ 1206890 h 1208457"/>
              <a:gd name="connsiteX3" fmla="*/ 0 w 3625461"/>
              <a:gd name="connsiteY3" fmla="*/ 1208457 h 1208457"/>
              <a:gd name="connsiteX4" fmla="*/ 247107 w 3625461"/>
              <a:gd name="connsiteY4" fmla="*/ 0 h 1208457"/>
              <a:gd name="connsiteX0" fmla="*/ 247107 w 3625461"/>
              <a:gd name="connsiteY0" fmla="*/ 0 h 1206890"/>
              <a:gd name="connsiteX1" fmla="*/ 3625461 w 3625461"/>
              <a:gd name="connsiteY1" fmla="*/ 0 h 1206890"/>
              <a:gd name="connsiteX2" fmla="*/ 3397083 w 3625461"/>
              <a:gd name="connsiteY2" fmla="*/ 1206890 h 1206890"/>
              <a:gd name="connsiteX3" fmla="*/ 0 w 3625461"/>
              <a:gd name="connsiteY3" fmla="*/ 1200819 h 1206890"/>
              <a:gd name="connsiteX4" fmla="*/ 247107 w 3625461"/>
              <a:gd name="connsiteY4" fmla="*/ 0 h 1206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461" h="1206890">
                <a:moveTo>
                  <a:pt x="247107" y="0"/>
                </a:moveTo>
                <a:lnTo>
                  <a:pt x="3625461" y="0"/>
                </a:lnTo>
                <a:lnTo>
                  <a:pt x="3397083" y="1206890"/>
                </a:lnTo>
                <a:lnTo>
                  <a:pt x="0" y="1200819"/>
                </a:lnTo>
                <a:lnTo>
                  <a:pt x="247107" y="0"/>
                </a:lnTo>
                <a:close/>
              </a:path>
            </a:pathLst>
          </a:custGeom>
          <a:solidFill>
            <a:schemeClr val="tx2"/>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5" name="Picture 14">
            <a:extLst>
              <a:ext uri="{FF2B5EF4-FFF2-40B4-BE49-F238E27FC236}">
                <a16:creationId xmlns:a16="http://schemas.microsoft.com/office/drawing/2014/main" id="{2B66130B-8523-8142-A1DC-5EFE9FE0FF1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154387" y="267419"/>
            <a:ext cx="1984121" cy="449841"/>
          </a:xfrm>
          <a:prstGeom prst="rect">
            <a:avLst/>
          </a:prstGeom>
        </p:spPr>
      </p:pic>
      <p:sp>
        <p:nvSpPr>
          <p:cNvPr id="3" name="Title 2">
            <a:extLst>
              <a:ext uri="{FF2B5EF4-FFF2-40B4-BE49-F238E27FC236}">
                <a16:creationId xmlns:a16="http://schemas.microsoft.com/office/drawing/2014/main" id="{9998DEE0-3849-42C9-BEE1-1E4DB5B43A40}"/>
              </a:ext>
            </a:extLst>
          </p:cNvPr>
          <p:cNvSpPr>
            <a:spLocks noGrp="1"/>
          </p:cNvSpPr>
          <p:nvPr>
            <p:ph type="title"/>
          </p:nvPr>
        </p:nvSpPr>
        <p:spPr>
          <a:xfrm>
            <a:off x="247650" y="231780"/>
            <a:ext cx="8334375" cy="738056"/>
          </a:xfrm>
        </p:spPr>
        <p:txBody>
          <a:bodyPr>
            <a:normAutofit/>
          </a:bodyPr>
          <a:lstStyle>
            <a:lvl1pPr>
              <a:defRPr sz="4000" b="0" i="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7877432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3D43E9-88E6-C243-9795-7BFD94137F9E}"/>
              </a:ext>
            </a:extLst>
          </p:cNvPr>
          <p:cNvSpPr/>
          <p:nvPr userDrawn="1"/>
        </p:nvSpPr>
        <p:spPr>
          <a:xfrm>
            <a:off x="-20724" y="492339"/>
            <a:ext cx="4618508" cy="6365661"/>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b="0" i="0" dirty="0">
              <a:latin typeface="Nunito" pitchFamily="2" charset="77"/>
            </a:endParaRPr>
          </a:p>
        </p:txBody>
      </p:sp>
      <p:pic>
        <p:nvPicPr>
          <p:cNvPr id="7" name="Picture 6">
            <a:extLst>
              <a:ext uri="{FF2B5EF4-FFF2-40B4-BE49-F238E27FC236}">
                <a16:creationId xmlns:a16="http://schemas.microsoft.com/office/drawing/2014/main" id="{F1473166-1793-D84B-9D25-B7534EE82D9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97784" y="867502"/>
            <a:ext cx="7594216" cy="5990498"/>
          </a:xfrm>
          <a:prstGeom prst="rect">
            <a:avLst/>
          </a:prstGeom>
        </p:spPr>
      </p:pic>
      <p:pic>
        <p:nvPicPr>
          <p:cNvPr id="8" name="Picture 7" descr="Background pattern&#10;&#10;Description automatically generated">
            <a:extLst>
              <a:ext uri="{FF2B5EF4-FFF2-40B4-BE49-F238E27FC236}">
                <a16:creationId xmlns:a16="http://schemas.microsoft.com/office/drawing/2014/main" id="{DD1B9D84-8230-498B-A2D2-289AE1F389A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724" y="-30351"/>
            <a:ext cx="12305546" cy="1937210"/>
          </a:xfrm>
          <a:prstGeom prst="rect">
            <a:avLst/>
          </a:prstGeom>
        </p:spPr>
      </p:pic>
      <p:sp>
        <p:nvSpPr>
          <p:cNvPr id="18" name="Title 1">
            <a:extLst>
              <a:ext uri="{FF2B5EF4-FFF2-40B4-BE49-F238E27FC236}">
                <a16:creationId xmlns:a16="http://schemas.microsoft.com/office/drawing/2014/main" id="{E9E8AA7D-7912-794C-BE57-FF390AA32183}"/>
              </a:ext>
            </a:extLst>
          </p:cNvPr>
          <p:cNvSpPr txBox="1">
            <a:spLocks/>
          </p:cNvSpPr>
          <p:nvPr userDrawn="1"/>
        </p:nvSpPr>
        <p:spPr>
          <a:xfrm>
            <a:off x="8806497" y="-30351"/>
            <a:ext cx="2654369" cy="1004201"/>
          </a:xfrm>
          <a:custGeom>
            <a:avLst/>
            <a:gdLst>
              <a:gd name="connsiteX0" fmla="*/ 0 w 3378354"/>
              <a:gd name="connsiteY0" fmla="*/ 0 h 1193181"/>
              <a:gd name="connsiteX1" fmla="*/ 3378354 w 3378354"/>
              <a:gd name="connsiteY1" fmla="*/ 0 h 1193181"/>
              <a:gd name="connsiteX2" fmla="*/ 3378354 w 3378354"/>
              <a:gd name="connsiteY2" fmla="*/ 1193181 h 1193181"/>
              <a:gd name="connsiteX3" fmla="*/ 0 w 3378354"/>
              <a:gd name="connsiteY3" fmla="*/ 1193181 h 1193181"/>
              <a:gd name="connsiteX4" fmla="*/ 0 w 3378354"/>
              <a:gd name="connsiteY4" fmla="*/ 0 h 1193181"/>
              <a:gd name="connsiteX0" fmla="*/ 221064 w 3599418"/>
              <a:gd name="connsiteY0" fmla="*/ 0 h 1193181"/>
              <a:gd name="connsiteX1" fmla="*/ 3599418 w 3599418"/>
              <a:gd name="connsiteY1" fmla="*/ 0 h 1193181"/>
              <a:gd name="connsiteX2" fmla="*/ 3599418 w 3599418"/>
              <a:gd name="connsiteY2" fmla="*/ 1193181 h 1193181"/>
              <a:gd name="connsiteX3" fmla="*/ 0 w 3599418"/>
              <a:gd name="connsiteY3" fmla="*/ 1193181 h 1193181"/>
              <a:gd name="connsiteX4" fmla="*/ 221064 w 3599418"/>
              <a:gd name="connsiteY4" fmla="*/ 0 h 1193181"/>
              <a:gd name="connsiteX0" fmla="*/ 221064 w 3599418"/>
              <a:gd name="connsiteY0" fmla="*/ 0 h 1213278"/>
              <a:gd name="connsiteX1" fmla="*/ 3599418 w 3599418"/>
              <a:gd name="connsiteY1" fmla="*/ 0 h 1213278"/>
              <a:gd name="connsiteX2" fmla="*/ 3388402 w 3599418"/>
              <a:gd name="connsiteY2" fmla="*/ 1213278 h 1213278"/>
              <a:gd name="connsiteX3" fmla="*/ 0 w 3599418"/>
              <a:gd name="connsiteY3" fmla="*/ 1193181 h 1213278"/>
              <a:gd name="connsiteX4" fmla="*/ 221064 w 3599418"/>
              <a:gd name="connsiteY4" fmla="*/ 0 h 1213278"/>
              <a:gd name="connsiteX0" fmla="*/ 221064 w 3599418"/>
              <a:gd name="connsiteY0" fmla="*/ 0 h 1199251"/>
              <a:gd name="connsiteX1" fmla="*/ 3599418 w 3599418"/>
              <a:gd name="connsiteY1" fmla="*/ 0 h 1199251"/>
              <a:gd name="connsiteX2" fmla="*/ 3388402 w 3599418"/>
              <a:gd name="connsiteY2" fmla="*/ 1199251 h 1199251"/>
              <a:gd name="connsiteX3" fmla="*/ 0 w 3599418"/>
              <a:gd name="connsiteY3" fmla="*/ 1193181 h 1199251"/>
              <a:gd name="connsiteX4" fmla="*/ 221064 w 3599418"/>
              <a:gd name="connsiteY4" fmla="*/ 0 h 1199251"/>
              <a:gd name="connsiteX0" fmla="*/ 247107 w 3625461"/>
              <a:gd name="connsiteY0" fmla="*/ 0 h 1208457"/>
              <a:gd name="connsiteX1" fmla="*/ 3625461 w 3625461"/>
              <a:gd name="connsiteY1" fmla="*/ 0 h 1208457"/>
              <a:gd name="connsiteX2" fmla="*/ 3414445 w 3625461"/>
              <a:gd name="connsiteY2" fmla="*/ 1199251 h 1208457"/>
              <a:gd name="connsiteX3" fmla="*/ 0 w 3625461"/>
              <a:gd name="connsiteY3" fmla="*/ 1208457 h 1208457"/>
              <a:gd name="connsiteX4" fmla="*/ 247107 w 3625461"/>
              <a:gd name="connsiteY4" fmla="*/ 0 h 1208457"/>
              <a:gd name="connsiteX0" fmla="*/ 247107 w 3625461"/>
              <a:gd name="connsiteY0" fmla="*/ 0 h 1208457"/>
              <a:gd name="connsiteX1" fmla="*/ 3625461 w 3625461"/>
              <a:gd name="connsiteY1" fmla="*/ 0 h 1208457"/>
              <a:gd name="connsiteX2" fmla="*/ 3397083 w 3625461"/>
              <a:gd name="connsiteY2" fmla="*/ 1206890 h 1208457"/>
              <a:gd name="connsiteX3" fmla="*/ 0 w 3625461"/>
              <a:gd name="connsiteY3" fmla="*/ 1208457 h 1208457"/>
              <a:gd name="connsiteX4" fmla="*/ 247107 w 3625461"/>
              <a:gd name="connsiteY4" fmla="*/ 0 h 1208457"/>
              <a:gd name="connsiteX0" fmla="*/ 247107 w 3625461"/>
              <a:gd name="connsiteY0" fmla="*/ 0 h 1206890"/>
              <a:gd name="connsiteX1" fmla="*/ 3625461 w 3625461"/>
              <a:gd name="connsiteY1" fmla="*/ 0 h 1206890"/>
              <a:gd name="connsiteX2" fmla="*/ 3397083 w 3625461"/>
              <a:gd name="connsiteY2" fmla="*/ 1206890 h 1206890"/>
              <a:gd name="connsiteX3" fmla="*/ 0 w 3625461"/>
              <a:gd name="connsiteY3" fmla="*/ 1200819 h 1206890"/>
              <a:gd name="connsiteX4" fmla="*/ 247107 w 3625461"/>
              <a:gd name="connsiteY4" fmla="*/ 0 h 1206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461" h="1206890">
                <a:moveTo>
                  <a:pt x="247107" y="0"/>
                </a:moveTo>
                <a:lnTo>
                  <a:pt x="3625461" y="0"/>
                </a:lnTo>
                <a:lnTo>
                  <a:pt x="3397083" y="1206890"/>
                </a:lnTo>
                <a:lnTo>
                  <a:pt x="0" y="1200819"/>
                </a:lnTo>
                <a:lnTo>
                  <a:pt x="247107" y="0"/>
                </a:lnTo>
                <a:close/>
              </a:path>
            </a:pathLst>
          </a:custGeom>
          <a:solidFill>
            <a:schemeClr val="tx2"/>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9" name="Picture 18">
            <a:extLst>
              <a:ext uri="{FF2B5EF4-FFF2-40B4-BE49-F238E27FC236}">
                <a16:creationId xmlns:a16="http://schemas.microsoft.com/office/drawing/2014/main" id="{A5060444-F212-A841-8D01-74B0C9E2B625}"/>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154387" y="267419"/>
            <a:ext cx="1984121" cy="449841"/>
          </a:xfrm>
          <a:prstGeom prst="rect">
            <a:avLst/>
          </a:prstGeom>
        </p:spPr>
      </p:pic>
      <p:sp>
        <p:nvSpPr>
          <p:cNvPr id="6" name="Title 5">
            <a:extLst>
              <a:ext uri="{FF2B5EF4-FFF2-40B4-BE49-F238E27FC236}">
                <a16:creationId xmlns:a16="http://schemas.microsoft.com/office/drawing/2014/main" id="{2BC5CB5D-3E60-433B-A470-4243A87C848F}"/>
              </a:ext>
            </a:extLst>
          </p:cNvPr>
          <p:cNvSpPr>
            <a:spLocks noGrp="1"/>
          </p:cNvSpPr>
          <p:nvPr>
            <p:ph type="title"/>
          </p:nvPr>
        </p:nvSpPr>
        <p:spPr>
          <a:xfrm>
            <a:off x="433137" y="109133"/>
            <a:ext cx="8284143" cy="864717"/>
          </a:xfrm>
        </p:spPr>
        <p:txBody>
          <a:bodyPr>
            <a:normAutofit/>
          </a:bodyPr>
          <a:lstStyle>
            <a:lvl1pPr>
              <a:defRPr sz="4000" b="0" i="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2611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51B6E7-38FD-8D4C-977F-6928D87BD6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823875"/>
            <a:ext cx="12256055" cy="8108087"/>
          </a:xfrm>
          <a:prstGeom prst="rect">
            <a:avLst/>
          </a:prstGeom>
        </p:spPr>
      </p:pic>
      <p:pic>
        <p:nvPicPr>
          <p:cNvPr id="7" name="Picture 6" descr="Background pattern&#10;&#10;Description automatically generated">
            <a:extLst>
              <a:ext uri="{FF2B5EF4-FFF2-40B4-BE49-F238E27FC236}">
                <a16:creationId xmlns:a16="http://schemas.microsoft.com/office/drawing/2014/main" id="{8DF87B70-6F75-4EA7-9620-D0018FACEDF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724" y="-30351"/>
            <a:ext cx="12305546" cy="1937210"/>
          </a:xfrm>
          <a:prstGeom prst="rect">
            <a:avLst/>
          </a:prstGeom>
        </p:spPr>
      </p:pic>
      <p:sp>
        <p:nvSpPr>
          <p:cNvPr id="17" name="Title 1">
            <a:extLst>
              <a:ext uri="{FF2B5EF4-FFF2-40B4-BE49-F238E27FC236}">
                <a16:creationId xmlns:a16="http://schemas.microsoft.com/office/drawing/2014/main" id="{BAF9C9F0-F082-B84A-AFC8-568A27A6E666}"/>
              </a:ext>
            </a:extLst>
          </p:cNvPr>
          <p:cNvSpPr txBox="1">
            <a:spLocks/>
          </p:cNvSpPr>
          <p:nvPr userDrawn="1"/>
        </p:nvSpPr>
        <p:spPr>
          <a:xfrm>
            <a:off x="8806497" y="-30351"/>
            <a:ext cx="2654369" cy="1004201"/>
          </a:xfrm>
          <a:custGeom>
            <a:avLst/>
            <a:gdLst>
              <a:gd name="connsiteX0" fmla="*/ 0 w 3378354"/>
              <a:gd name="connsiteY0" fmla="*/ 0 h 1193181"/>
              <a:gd name="connsiteX1" fmla="*/ 3378354 w 3378354"/>
              <a:gd name="connsiteY1" fmla="*/ 0 h 1193181"/>
              <a:gd name="connsiteX2" fmla="*/ 3378354 w 3378354"/>
              <a:gd name="connsiteY2" fmla="*/ 1193181 h 1193181"/>
              <a:gd name="connsiteX3" fmla="*/ 0 w 3378354"/>
              <a:gd name="connsiteY3" fmla="*/ 1193181 h 1193181"/>
              <a:gd name="connsiteX4" fmla="*/ 0 w 3378354"/>
              <a:gd name="connsiteY4" fmla="*/ 0 h 1193181"/>
              <a:gd name="connsiteX0" fmla="*/ 221064 w 3599418"/>
              <a:gd name="connsiteY0" fmla="*/ 0 h 1193181"/>
              <a:gd name="connsiteX1" fmla="*/ 3599418 w 3599418"/>
              <a:gd name="connsiteY1" fmla="*/ 0 h 1193181"/>
              <a:gd name="connsiteX2" fmla="*/ 3599418 w 3599418"/>
              <a:gd name="connsiteY2" fmla="*/ 1193181 h 1193181"/>
              <a:gd name="connsiteX3" fmla="*/ 0 w 3599418"/>
              <a:gd name="connsiteY3" fmla="*/ 1193181 h 1193181"/>
              <a:gd name="connsiteX4" fmla="*/ 221064 w 3599418"/>
              <a:gd name="connsiteY4" fmla="*/ 0 h 1193181"/>
              <a:gd name="connsiteX0" fmla="*/ 221064 w 3599418"/>
              <a:gd name="connsiteY0" fmla="*/ 0 h 1213278"/>
              <a:gd name="connsiteX1" fmla="*/ 3599418 w 3599418"/>
              <a:gd name="connsiteY1" fmla="*/ 0 h 1213278"/>
              <a:gd name="connsiteX2" fmla="*/ 3388402 w 3599418"/>
              <a:gd name="connsiteY2" fmla="*/ 1213278 h 1213278"/>
              <a:gd name="connsiteX3" fmla="*/ 0 w 3599418"/>
              <a:gd name="connsiteY3" fmla="*/ 1193181 h 1213278"/>
              <a:gd name="connsiteX4" fmla="*/ 221064 w 3599418"/>
              <a:gd name="connsiteY4" fmla="*/ 0 h 1213278"/>
              <a:gd name="connsiteX0" fmla="*/ 221064 w 3599418"/>
              <a:gd name="connsiteY0" fmla="*/ 0 h 1199251"/>
              <a:gd name="connsiteX1" fmla="*/ 3599418 w 3599418"/>
              <a:gd name="connsiteY1" fmla="*/ 0 h 1199251"/>
              <a:gd name="connsiteX2" fmla="*/ 3388402 w 3599418"/>
              <a:gd name="connsiteY2" fmla="*/ 1199251 h 1199251"/>
              <a:gd name="connsiteX3" fmla="*/ 0 w 3599418"/>
              <a:gd name="connsiteY3" fmla="*/ 1193181 h 1199251"/>
              <a:gd name="connsiteX4" fmla="*/ 221064 w 3599418"/>
              <a:gd name="connsiteY4" fmla="*/ 0 h 1199251"/>
              <a:gd name="connsiteX0" fmla="*/ 247107 w 3625461"/>
              <a:gd name="connsiteY0" fmla="*/ 0 h 1208457"/>
              <a:gd name="connsiteX1" fmla="*/ 3625461 w 3625461"/>
              <a:gd name="connsiteY1" fmla="*/ 0 h 1208457"/>
              <a:gd name="connsiteX2" fmla="*/ 3414445 w 3625461"/>
              <a:gd name="connsiteY2" fmla="*/ 1199251 h 1208457"/>
              <a:gd name="connsiteX3" fmla="*/ 0 w 3625461"/>
              <a:gd name="connsiteY3" fmla="*/ 1208457 h 1208457"/>
              <a:gd name="connsiteX4" fmla="*/ 247107 w 3625461"/>
              <a:gd name="connsiteY4" fmla="*/ 0 h 1208457"/>
              <a:gd name="connsiteX0" fmla="*/ 247107 w 3625461"/>
              <a:gd name="connsiteY0" fmla="*/ 0 h 1208457"/>
              <a:gd name="connsiteX1" fmla="*/ 3625461 w 3625461"/>
              <a:gd name="connsiteY1" fmla="*/ 0 h 1208457"/>
              <a:gd name="connsiteX2" fmla="*/ 3397083 w 3625461"/>
              <a:gd name="connsiteY2" fmla="*/ 1206890 h 1208457"/>
              <a:gd name="connsiteX3" fmla="*/ 0 w 3625461"/>
              <a:gd name="connsiteY3" fmla="*/ 1208457 h 1208457"/>
              <a:gd name="connsiteX4" fmla="*/ 247107 w 3625461"/>
              <a:gd name="connsiteY4" fmla="*/ 0 h 1208457"/>
              <a:gd name="connsiteX0" fmla="*/ 247107 w 3625461"/>
              <a:gd name="connsiteY0" fmla="*/ 0 h 1206890"/>
              <a:gd name="connsiteX1" fmla="*/ 3625461 w 3625461"/>
              <a:gd name="connsiteY1" fmla="*/ 0 h 1206890"/>
              <a:gd name="connsiteX2" fmla="*/ 3397083 w 3625461"/>
              <a:gd name="connsiteY2" fmla="*/ 1206890 h 1206890"/>
              <a:gd name="connsiteX3" fmla="*/ 0 w 3625461"/>
              <a:gd name="connsiteY3" fmla="*/ 1200819 h 1206890"/>
              <a:gd name="connsiteX4" fmla="*/ 247107 w 3625461"/>
              <a:gd name="connsiteY4" fmla="*/ 0 h 1206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461" h="1206890">
                <a:moveTo>
                  <a:pt x="247107" y="0"/>
                </a:moveTo>
                <a:lnTo>
                  <a:pt x="3625461" y="0"/>
                </a:lnTo>
                <a:lnTo>
                  <a:pt x="3397083" y="1206890"/>
                </a:lnTo>
                <a:lnTo>
                  <a:pt x="0" y="1200819"/>
                </a:lnTo>
                <a:lnTo>
                  <a:pt x="247107" y="0"/>
                </a:lnTo>
                <a:close/>
              </a:path>
            </a:pathLst>
          </a:custGeom>
          <a:solidFill>
            <a:schemeClr val="tx2"/>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8" name="Picture 17">
            <a:extLst>
              <a:ext uri="{FF2B5EF4-FFF2-40B4-BE49-F238E27FC236}">
                <a16:creationId xmlns:a16="http://schemas.microsoft.com/office/drawing/2014/main" id="{71F11946-F4FF-6E45-B447-FDD9B76B927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154387" y="267419"/>
            <a:ext cx="1984121" cy="449841"/>
          </a:xfrm>
          <a:prstGeom prst="rect">
            <a:avLst/>
          </a:prstGeom>
        </p:spPr>
      </p:pic>
      <p:sp>
        <p:nvSpPr>
          <p:cNvPr id="10" name="Title 5">
            <a:extLst>
              <a:ext uri="{FF2B5EF4-FFF2-40B4-BE49-F238E27FC236}">
                <a16:creationId xmlns:a16="http://schemas.microsoft.com/office/drawing/2014/main" id="{71EA6C20-854B-4961-BC56-BB6ECBB9A7BE}"/>
              </a:ext>
            </a:extLst>
          </p:cNvPr>
          <p:cNvSpPr>
            <a:spLocks noGrp="1"/>
          </p:cNvSpPr>
          <p:nvPr>
            <p:ph type="title"/>
          </p:nvPr>
        </p:nvSpPr>
        <p:spPr>
          <a:xfrm>
            <a:off x="433137" y="109133"/>
            <a:ext cx="8284143" cy="864717"/>
          </a:xfrm>
        </p:spPr>
        <p:txBody>
          <a:bodyPr>
            <a:normAutofit/>
          </a:bodyPr>
          <a:lstStyle>
            <a:lvl1pPr>
              <a:defRPr sz="4000" b="0" i="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2416958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0836654-57D7-BB4A-8125-1A9E7F909158}"/>
              </a:ext>
            </a:extLst>
          </p:cNvPr>
          <p:cNvSpPr/>
          <p:nvPr userDrawn="1"/>
        </p:nvSpPr>
        <p:spPr>
          <a:xfrm>
            <a:off x="7743707" y="516559"/>
            <a:ext cx="4742163" cy="6365661"/>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b="0" i="0" dirty="0">
              <a:latin typeface="Nunito" pitchFamily="2" charset="77"/>
            </a:endParaRPr>
          </a:p>
        </p:txBody>
      </p:sp>
      <p:pic>
        <p:nvPicPr>
          <p:cNvPr id="3" name="Picture 2">
            <a:extLst>
              <a:ext uri="{FF2B5EF4-FFF2-40B4-BE49-F238E27FC236}">
                <a16:creationId xmlns:a16="http://schemas.microsoft.com/office/drawing/2014/main" id="{11F5F0FA-B2D8-C145-8B5C-D8C2C87CE97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88002" y="429502"/>
            <a:ext cx="8531710" cy="6428498"/>
          </a:xfrm>
          <a:prstGeom prst="rect">
            <a:avLst/>
          </a:prstGeom>
        </p:spPr>
      </p:pic>
      <p:sp>
        <p:nvSpPr>
          <p:cNvPr id="2" name="Rectangle 1">
            <a:extLst>
              <a:ext uri="{FF2B5EF4-FFF2-40B4-BE49-F238E27FC236}">
                <a16:creationId xmlns:a16="http://schemas.microsoft.com/office/drawing/2014/main" id="{D434D055-6EB2-E541-8B7E-77038F5ADAF9}"/>
              </a:ext>
            </a:extLst>
          </p:cNvPr>
          <p:cNvSpPr/>
          <p:nvPr userDrawn="1"/>
        </p:nvSpPr>
        <p:spPr>
          <a:xfrm>
            <a:off x="-884255" y="0"/>
            <a:ext cx="13273873" cy="70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pic>
        <p:nvPicPr>
          <p:cNvPr id="7" name="Picture 6">
            <a:extLst>
              <a:ext uri="{FF2B5EF4-FFF2-40B4-BE49-F238E27FC236}">
                <a16:creationId xmlns:a16="http://schemas.microsoft.com/office/drawing/2014/main" id="{5FA30BC6-975B-384F-B213-B588615CC0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796487" y="-632980"/>
            <a:ext cx="12633454" cy="1336365"/>
          </a:xfrm>
          <a:prstGeom prst="rect">
            <a:avLst/>
          </a:prstGeom>
        </p:spPr>
      </p:pic>
      <p:sp>
        <p:nvSpPr>
          <p:cNvPr id="8" name="Rectangle 6">
            <a:extLst>
              <a:ext uri="{FF2B5EF4-FFF2-40B4-BE49-F238E27FC236}">
                <a16:creationId xmlns:a16="http://schemas.microsoft.com/office/drawing/2014/main" id="{9C95A731-3283-8748-B18E-081A0B169C04}"/>
              </a:ext>
            </a:extLst>
          </p:cNvPr>
          <p:cNvSpPr/>
          <p:nvPr userDrawn="1"/>
        </p:nvSpPr>
        <p:spPr>
          <a:xfrm>
            <a:off x="10470599" y="-251209"/>
            <a:ext cx="1872145" cy="873291"/>
          </a:xfrm>
          <a:custGeom>
            <a:avLst/>
            <a:gdLst>
              <a:gd name="connsiteX0" fmla="*/ 0 w 1665922"/>
              <a:gd name="connsiteY0" fmla="*/ 0 h 823965"/>
              <a:gd name="connsiteX1" fmla="*/ 1665922 w 1665922"/>
              <a:gd name="connsiteY1" fmla="*/ 0 h 823965"/>
              <a:gd name="connsiteX2" fmla="*/ 1665922 w 1665922"/>
              <a:gd name="connsiteY2" fmla="*/ 823965 h 823965"/>
              <a:gd name="connsiteX3" fmla="*/ 0 w 1665922"/>
              <a:gd name="connsiteY3" fmla="*/ 823965 h 823965"/>
              <a:gd name="connsiteX4" fmla="*/ 0 w 1665922"/>
              <a:gd name="connsiteY4" fmla="*/ 0 h 823965"/>
              <a:gd name="connsiteX0" fmla="*/ 200967 w 1665922"/>
              <a:gd name="connsiteY0" fmla="*/ 0 h 834013"/>
              <a:gd name="connsiteX1" fmla="*/ 1665922 w 1665922"/>
              <a:gd name="connsiteY1" fmla="*/ 10048 h 834013"/>
              <a:gd name="connsiteX2" fmla="*/ 1665922 w 1665922"/>
              <a:gd name="connsiteY2" fmla="*/ 834013 h 834013"/>
              <a:gd name="connsiteX3" fmla="*/ 0 w 1665922"/>
              <a:gd name="connsiteY3" fmla="*/ 834013 h 834013"/>
              <a:gd name="connsiteX4" fmla="*/ 200967 w 1665922"/>
              <a:gd name="connsiteY4" fmla="*/ 0 h 834013"/>
              <a:gd name="connsiteX0" fmla="*/ 170822 w 1665922"/>
              <a:gd name="connsiteY0" fmla="*/ 10048 h 823965"/>
              <a:gd name="connsiteX1" fmla="*/ 1665922 w 1665922"/>
              <a:gd name="connsiteY1" fmla="*/ 0 h 823965"/>
              <a:gd name="connsiteX2" fmla="*/ 1665922 w 1665922"/>
              <a:gd name="connsiteY2" fmla="*/ 823965 h 823965"/>
              <a:gd name="connsiteX3" fmla="*/ 0 w 1665922"/>
              <a:gd name="connsiteY3" fmla="*/ 823965 h 823965"/>
              <a:gd name="connsiteX4" fmla="*/ 170822 w 1665922"/>
              <a:gd name="connsiteY4" fmla="*/ 10048 h 823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922" h="823965">
                <a:moveTo>
                  <a:pt x="170822" y="10048"/>
                </a:moveTo>
                <a:lnTo>
                  <a:pt x="1665922" y="0"/>
                </a:lnTo>
                <a:lnTo>
                  <a:pt x="1665922" y="823965"/>
                </a:lnTo>
                <a:lnTo>
                  <a:pt x="0" y="823965"/>
                </a:lnTo>
                <a:lnTo>
                  <a:pt x="170822" y="1004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sp>
        <p:nvSpPr>
          <p:cNvPr id="9" name="Rectangle 8">
            <a:extLst>
              <a:ext uri="{FF2B5EF4-FFF2-40B4-BE49-F238E27FC236}">
                <a16:creationId xmlns:a16="http://schemas.microsoft.com/office/drawing/2014/main" id="{3FE8E250-E826-104C-9568-81C1A9A6EB5B}"/>
              </a:ext>
            </a:extLst>
          </p:cNvPr>
          <p:cNvSpPr/>
          <p:nvPr userDrawn="1"/>
        </p:nvSpPr>
        <p:spPr>
          <a:xfrm>
            <a:off x="10741688" y="116681"/>
            <a:ext cx="1286189" cy="359168"/>
          </a:xfrm>
          <a:prstGeom prst="rect">
            <a:avLst/>
          </a:prstGeom>
          <a:blipFill dpi="0" rotWithShape="1">
            <a:blip r:embed="rId4" cstate="screen">
              <a:alphaModFix amt="74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3" name="Rectangle 12">
            <a:extLst>
              <a:ext uri="{FF2B5EF4-FFF2-40B4-BE49-F238E27FC236}">
                <a16:creationId xmlns:a16="http://schemas.microsoft.com/office/drawing/2014/main" id="{677F8093-6A2B-384C-932F-E1DA417E244E}"/>
              </a:ext>
            </a:extLst>
          </p:cNvPr>
          <p:cNvSpPr/>
          <p:nvPr userDrawn="1"/>
        </p:nvSpPr>
        <p:spPr>
          <a:xfrm>
            <a:off x="8211451" y="2367171"/>
            <a:ext cx="3689684" cy="2123658"/>
          </a:xfrm>
          <a:prstGeom prst="rect">
            <a:avLst/>
          </a:prstGeom>
        </p:spPr>
        <p:txBody>
          <a:bodyPr wrap="square">
            <a:spAutoFit/>
          </a:bodyPr>
          <a:lstStyle/>
          <a:p>
            <a:pPr algn="ctr"/>
            <a:r>
              <a:rPr lang="en-US" sz="4400" b="0" i="0" dirty="0">
                <a:solidFill>
                  <a:schemeClr val="bg1"/>
                </a:solidFill>
                <a:latin typeface="Nunito" pitchFamily="2" charset="77"/>
              </a:rPr>
              <a:t>Click to edit Master title style</a:t>
            </a:r>
          </a:p>
        </p:txBody>
      </p:sp>
    </p:spTree>
    <p:extLst>
      <p:ext uri="{BB962C8B-B14F-4D97-AF65-F5344CB8AC3E}">
        <p14:creationId xmlns:p14="http://schemas.microsoft.com/office/powerpoint/2010/main" val="14159157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A6C68D-185B-0D40-9D14-BB5C1B82E2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723" y="1352380"/>
            <a:ext cx="12305842" cy="8203895"/>
          </a:xfrm>
          <a:prstGeom prst="rect">
            <a:avLst/>
          </a:prstGeom>
        </p:spPr>
      </p:pic>
      <p:pic>
        <p:nvPicPr>
          <p:cNvPr id="8" name="Picture 7" descr="Background pattern&#10;&#10;Description automatically generated">
            <a:extLst>
              <a:ext uri="{FF2B5EF4-FFF2-40B4-BE49-F238E27FC236}">
                <a16:creationId xmlns:a16="http://schemas.microsoft.com/office/drawing/2014/main" id="{5230EFBA-51F9-462F-8F89-D465CF8253D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724" y="-30351"/>
            <a:ext cx="12305546" cy="1937210"/>
          </a:xfrm>
          <a:prstGeom prst="rect">
            <a:avLst/>
          </a:prstGeom>
        </p:spPr>
      </p:pic>
      <p:sp>
        <p:nvSpPr>
          <p:cNvPr id="11" name="Title 1">
            <a:extLst>
              <a:ext uri="{FF2B5EF4-FFF2-40B4-BE49-F238E27FC236}">
                <a16:creationId xmlns:a16="http://schemas.microsoft.com/office/drawing/2014/main" id="{31A4DDE4-9B3C-463B-AF06-36CA02FA12B9}"/>
              </a:ext>
            </a:extLst>
          </p:cNvPr>
          <p:cNvSpPr>
            <a:spLocks noGrp="1"/>
          </p:cNvSpPr>
          <p:nvPr>
            <p:ph type="ctrTitle"/>
          </p:nvPr>
        </p:nvSpPr>
        <p:spPr>
          <a:xfrm>
            <a:off x="260197" y="2441389"/>
            <a:ext cx="3378354" cy="2061188"/>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sp>
        <p:nvSpPr>
          <p:cNvPr id="14" name="Title 1">
            <a:extLst>
              <a:ext uri="{FF2B5EF4-FFF2-40B4-BE49-F238E27FC236}">
                <a16:creationId xmlns:a16="http://schemas.microsoft.com/office/drawing/2014/main" id="{F1725606-5FFB-D14F-A5BC-6D9C016C41A7}"/>
              </a:ext>
            </a:extLst>
          </p:cNvPr>
          <p:cNvSpPr txBox="1">
            <a:spLocks/>
          </p:cNvSpPr>
          <p:nvPr userDrawn="1"/>
        </p:nvSpPr>
        <p:spPr>
          <a:xfrm>
            <a:off x="8806497" y="-30351"/>
            <a:ext cx="2654369" cy="1004201"/>
          </a:xfrm>
          <a:custGeom>
            <a:avLst/>
            <a:gdLst>
              <a:gd name="connsiteX0" fmla="*/ 0 w 3378354"/>
              <a:gd name="connsiteY0" fmla="*/ 0 h 1193181"/>
              <a:gd name="connsiteX1" fmla="*/ 3378354 w 3378354"/>
              <a:gd name="connsiteY1" fmla="*/ 0 h 1193181"/>
              <a:gd name="connsiteX2" fmla="*/ 3378354 w 3378354"/>
              <a:gd name="connsiteY2" fmla="*/ 1193181 h 1193181"/>
              <a:gd name="connsiteX3" fmla="*/ 0 w 3378354"/>
              <a:gd name="connsiteY3" fmla="*/ 1193181 h 1193181"/>
              <a:gd name="connsiteX4" fmla="*/ 0 w 3378354"/>
              <a:gd name="connsiteY4" fmla="*/ 0 h 1193181"/>
              <a:gd name="connsiteX0" fmla="*/ 221064 w 3599418"/>
              <a:gd name="connsiteY0" fmla="*/ 0 h 1193181"/>
              <a:gd name="connsiteX1" fmla="*/ 3599418 w 3599418"/>
              <a:gd name="connsiteY1" fmla="*/ 0 h 1193181"/>
              <a:gd name="connsiteX2" fmla="*/ 3599418 w 3599418"/>
              <a:gd name="connsiteY2" fmla="*/ 1193181 h 1193181"/>
              <a:gd name="connsiteX3" fmla="*/ 0 w 3599418"/>
              <a:gd name="connsiteY3" fmla="*/ 1193181 h 1193181"/>
              <a:gd name="connsiteX4" fmla="*/ 221064 w 3599418"/>
              <a:gd name="connsiteY4" fmla="*/ 0 h 1193181"/>
              <a:gd name="connsiteX0" fmla="*/ 221064 w 3599418"/>
              <a:gd name="connsiteY0" fmla="*/ 0 h 1213278"/>
              <a:gd name="connsiteX1" fmla="*/ 3599418 w 3599418"/>
              <a:gd name="connsiteY1" fmla="*/ 0 h 1213278"/>
              <a:gd name="connsiteX2" fmla="*/ 3388402 w 3599418"/>
              <a:gd name="connsiteY2" fmla="*/ 1213278 h 1213278"/>
              <a:gd name="connsiteX3" fmla="*/ 0 w 3599418"/>
              <a:gd name="connsiteY3" fmla="*/ 1193181 h 1213278"/>
              <a:gd name="connsiteX4" fmla="*/ 221064 w 3599418"/>
              <a:gd name="connsiteY4" fmla="*/ 0 h 1213278"/>
              <a:gd name="connsiteX0" fmla="*/ 221064 w 3599418"/>
              <a:gd name="connsiteY0" fmla="*/ 0 h 1199251"/>
              <a:gd name="connsiteX1" fmla="*/ 3599418 w 3599418"/>
              <a:gd name="connsiteY1" fmla="*/ 0 h 1199251"/>
              <a:gd name="connsiteX2" fmla="*/ 3388402 w 3599418"/>
              <a:gd name="connsiteY2" fmla="*/ 1199251 h 1199251"/>
              <a:gd name="connsiteX3" fmla="*/ 0 w 3599418"/>
              <a:gd name="connsiteY3" fmla="*/ 1193181 h 1199251"/>
              <a:gd name="connsiteX4" fmla="*/ 221064 w 3599418"/>
              <a:gd name="connsiteY4" fmla="*/ 0 h 1199251"/>
              <a:gd name="connsiteX0" fmla="*/ 247107 w 3625461"/>
              <a:gd name="connsiteY0" fmla="*/ 0 h 1208457"/>
              <a:gd name="connsiteX1" fmla="*/ 3625461 w 3625461"/>
              <a:gd name="connsiteY1" fmla="*/ 0 h 1208457"/>
              <a:gd name="connsiteX2" fmla="*/ 3414445 w 3625461"/>
              <a:gd name="connsiteY2" fmla="*/ 1199251 h 1208457"/>
              <a:gd name="connsiteX3" fmla="*/ 0 w 3625461"/>
              <a:gd name="connsiteY3" fmla="*/ 1208457 h 1208457"/>
              <a:gd name="connsiteX4" fmla="*/ 247107 w 3625461"/>
              <a:gd name="connsiteY4" fmla="*/ 0 h 1208457"/>
              <a:gd name="connsiteX0" fmla="*/ 247107 w 3625461"/>
              <a:gd name="connsiteY0" fmla="*/ 0 h 1208457"/>
              <a:gd name="connsiteX1" fmla="*/ 3625461 w 3625461"/>
              <a:gd name="connsiteY1" fmla="*/ 0 h 1208457"/>
              <a:gd name="connsiteX2" fmla="*/ 3397083 w 3625461"/>
              <a:gd name="connsiteY2" fmla="*/ 1206890 h 1208457"/>
              <a:gd name="connsiteX3" fmla="*/ 0 w 3625461"/>
              <a:gd name="connsiteY3" fmla="*/ 1208457 h 1208457"/>
              <a:gd name="connsiteX4" fmla="*/ 247107 w 3625461"/>
              <a:gd name="connsiteY4" fmla="*/ 0 h 1208457"/>
              <a:gd name="connsiteX0" fmla="*/ 247107 w 3625461"/>
              <a:gd name="connsiteY0" fmla="*/ 0 h 1206890"/>
              <a:gd name="connsiteX1" fmla="*/ 3625461 w 3625461"/>
              <a:gd name="connsiteY1" fmla="*/ 0 h 1206890"/>
              <a:gd name="connsiteX2" fmla="*/ 3397083 w 3625461"/>
              <a:gd name="connsiteY2" fmla="*/ 1206890 h 1206890"/>
              <a:gd name="connsiteX3" fmla="*/ 0 w 3625461"/>
              <a:gd name="connsiteY3" fmla="*/ 1200819 h 1206890"/>
              <a:gd name="connsiteX4" fmla="*/ 247107 w 3625461"/>
              <a:gd name="connsiteY4" fmla="*/ 0 h 1206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461" h="1206890">
                <a:moveTo>
                  <a:pt x="247107" y="0"/>
                </a:moveTo>
                <a:lnTo>
                  <a:pt x="3625461" y="0"/>
                </a:lnTo>
                <a:lnTo>
                  <a:pt x="3397083" y="1206890"/>
                </a:lnTo>
                <a:lnTo>
                  <a:pt x="0" y="1200819"/>
                </a:lnTo>
                <a:lnTo>
                  <a:pt x="247107" y="0"/>
                </a:lnTo>
                <a:close/>
              </a:path>
            </a:pathLst>
          </a:custGeom>
          <a:solidFill>
            <a:schemeClr val="tx2"/>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8" name="Picture 17">
            <a:extLst>
              <a:ext uri="{FF2B5EF4-FFF2-40B4-BE49-F238E27FC236}">
                <a16:creationId xmlns:a16="http://schemas.microsoft.com/office/drawing/2014/main" id="{98ACFB07-662D-1C4C-90E0-ACAD74DA7645}"/>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154387" y="267419"/>
            <a:ext cx="1984121" cy="449841"/>
          </a:xfrm>
          <a:prstGeom prst="rect">
            <a:avLst/>
          </a:prstGeom>
        </p:spPr>
      </p:pic>
      <p:sp>
        <p:nvSpPr>
          <p:cNvPr id="9" name="Title 5">
            <a:extLst>
              <a:ext uri="{FF2B5EF4-FFF2-40B4-BE49-F238E27FC236}">
                <a16:creationId xmlns:a16="http://schemas.microsoft.com/office/drawing/2014/main" id="{6024BBF6-715F-414C-AB62-70E9FC8B3CF5}"/>
              </a:ext>
            </a:extLst>
          </p:cNvPr>
          <p:cNvSpPr txBox="1">
            <a:spLocks/>
          </p:cNvSpPr>
          <p:nvPr userDrawn="1"/>
        </p:nvSpPr>
        <p:spPr>
          <a:xfrm>
            <a:off x="433137" y="109133"/>
            <a:ext cx="8284143" cy="86471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b="0" i="0" dirty="0">
                <a:latin typeface="Nunito" pitchFamily="2" charset="77"/>
              </a:rPr>
              <a:t>Click to edit Master title style</a:t>
            </a:r>
          </a:p>
        </p:txBody>
      </p:sp>
    </p:spTree>
    <p:extLst>
      <p:ext uri="{BB962C8B-B14F-4D97-AF65-F5344CB8AC3E}">
        <p14:creationId xmlns:p14="http://schemas.microsoft.com/office/powerpoint/2010/main" val="18584420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B52745-DDED-0F48-9238-1A5E839A4A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1055"/>
            <a:ext cx="12269119" cy="8179413"/>
          </a:xfrm>
          <a:prstGeom prst="rect">
            <a:avLst/>
          </a:prstGeom>
        </p:spPr>
      </p:pic>
      <p:pic>
        <p:nvPicPr>
          <p:cNvPr id="7" name="Picture 6" descr="Background pattern&#10;&#10;Description automatically generated">
            <a:extLst>
              <a:ext uri="{FF2B5EF4-FFF2-40B4-BE49-F238E27FC236}">
                <a16:creationId xmlns:a16="http://schemas.microsoft.com/office/drawing/2014/main" id="{FABE2D29-3B00-49E4-B94D-0473EE1F9AD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724" y="-30351"/>
            <a:ext cx="12305546" cy="1937210"/>
          </a:xfrm>
          <a:prstGeom prst="rect">
            <a:avLst/>
          </a:prstGeom>
        </p:spPr>
      </p:pic>
      <p:sp>
        <p:nvSpPr>
          <p:cNvPr id="11" name="Title 1">
            <a:extLst>
              <a:ext uri="{FF2B5EF4-FFF2-40B4-BE49-F238E27FC236}">
                <a16:creationId xmlns:a16="http://schemas.microsoft.com/office/drawing/2014/main" id="{31A4DDE4-9B3C-463B-AF06-36CA02FA12B9}"/>
              </a:ext>
            </a:extLst>
          </p:cNvPr>
          <p:cNvSpPr>
            <a:spLocks noGrp="1"/>
          </p:cNvSpPr>
          <p:nvPr>
            <p:ph type="ctrTitle"/>
          </p:nvPr>
        </p:nvSpPr>
        <p:spPr>
          <a:xfrm>
            <a:off x="260197" y="2441389"/>
            <a:ext cx="3378354" cy="2061188"/>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sp>
        <p:nvSpPr>
          <p:cNvPr id="14" name="Title 1">
            <a:extLst>
              <a:ext uri="{FF2B5EF4-FFF2-40B4-BE49-F238E27FC236}">
                <a16:creationId xmlns:a16="http://schemas.microsoft.com/office/drawing/2014/main" id="{1832FAA0-8268-0240-9D10-1FE7ECDF3751}"/>
              </a:ext>
            </a:extLst>
          </p:cNvPr>
          <p:cNvSpPr txBox="1">
            <a:spLocks/>
          </p:cNvSpPr>
          <p:nvPr userDrawn="1"/>
        </p:nvSpPr>
        <p:spPr>
          <a:xfrm>
            <a:off x="8806497" y="-30351"/>
            <a:ext cx="2654369" cy="1004201"/>
          </a:xfrm>
          <a:custGeom>
            <a:avLst/>
            <a:gdLst>
              <a:gd name="connsiteX0" fmla="*/ 0 w 3378354"/>
              <a:gd name="connsiteY0" fmla="*/ 0 h 1193181"/>
              <a:gd name="connsiteX1" fmla="*/ 3378354 w 3378354"/>
              <a:gd name="connsiteY1" fmla="*/ 0 h 1193181"/>
              <a:gd name="connsiteX2" fmla="*/ 3378354 w 3378354"/>
              <a:gd name="connsiteY2" fmla="*/ 1193181 h 1193181"/>
              <a:gd name="connsiteX3" fmla="*/ 0 w 3378354"/>
              <a:gd name="connsiteY3" fmla="*/ 1193181 h 1193181"/>
              <a:gd name="connsiteX4" fmla="*/ 0 w 3378354"/>
              <a:gd name="connsiteY4" fmla="*/ 0 h 1193181"/>
              <a:gd name="connsiteX0" fmla="*/ 221064 w 3599418"/>
              <a:gd name="connsiteY0" fmla="*/ 0 h 1193181"/>
              <a:gd name="connsiteX1" fmla="*/ 3599418 w 3599418"/>
              <a:gd name="connsiteY1" fmla="*/ 0 h 1193181"/>
              <a:gd name="connsiteX2" fmla="*/ 3599418 w 3599418"/>
              <a:gd name="connsiteY2" fmla="*/ 1193181 h 1193181"/>
              <a:gd name="connsiteX3" fmla="*/ 0 w 3599418"/>
              <a:gd name="connsiteY3" fmla="*/ 1193181 h 1193181"/>
              <a:gd name="connsiteX4" fmla="*/ 221064 w 3599418"/>
              <a:gd name="connsiteY4" fmla="*/ 0 h 1193181"/>
              <a:gd name="connsiteX0" fmla="*/ 221064 w 3599418"/>
              <a:gd name="connsiteY0" fmla="*/ 0 h 1213278"/>
              <a:gd name="connsiteX1" fmla="*/ 3599418 w 3599418"/>
              <a:gd name="connsiteY1" fmla="*/ 0 h 1213278"/>
              <a:gd name="connsiteX2" fmla="*/ 3388402 w 3599418"/>
              <a:gd name="connsiteY2" fmla="*/ 1213278 h 1213278"/>
              <a:gd name="connsiteX3" fmla="*/ 0 w 3599418"/>
              <a:gd name="connsiteY3" fmla="*/ 1193181 h 1213278"/>
              <a:gd name="connsiteX4" fmla="*/ 221064 w 3599418"/>
              <a:gd name="connsiteY4" fmla="*/ 0 h 1213278"/>
              <a:gd name="connsiteX0" fmla="*/ 221064 w 3599418"/>
              <a:gd name="connsiteY0" fmla="*/ 0 h 1199251"/>
              <a:gd name="connsiteX1" fmla="*/ 3599418 w 3599418"/>
              <a:gd name="connsiteY1" fmla="*/ 0 h 1199251"/>
              <a:gd name="connsiteX2" fmla="*/ 3388402 w 3599418"/>
              <a:gd name="connsiteY2" fmla="*/ 1199251 h 1199251"/>
              <a:gd name="connsiteX3" fmla="*/ 0 w 3599418"/>
              <a:gd name="connsiteY3" fmla="*/ 1193181 h 1199251"/>
              <a:gd name="connsiteX4" fmla="*/ 221064 w 3599418"/>
              <a:gd name="connsiteY4" fmla="*/ 0 h 1199251"/>
              <a:gd name="connsiteX0" fmla="*/ 247107 w 3625461"/>
              <a:gd name="connsiteY0" fmla="*/ 0 h 1208457"/>
              <a:gd name="connsiteX1" fmla="*/ 3625461 w 3625461"/>
              <a:gd name="connsiteY1" fmla="*/ 0 h 1208457"/>
              <a:gd name="connsiteX2" fmla="*/ 3414445 w 3625461"/>
              <a:gd name="connsiteY2" fmla="*/ 1199251 h 1208457"/>
              <a:gd name="connsiteX3" fmla="*/ 0 w 3625461"/>
              <a:gd name="connsiteY3" fmla="*/ 1208457 h 1208457"/>
              <a:gd name="connsiteX4" fmla="*/ 247107 w 3625461"/>
              <a:gd name="connsiteY4" fmla="*/ 0 h 1208457"/>
              <a:gd name="connsiteX0" fmla="*/ 247107 w 3625461"/>
              <a:gd name="connsiteY0" fmla="*/ 0 h 1208457"/>
              <a:gd name="connsiteX1" fmla="*/ 3625461 w 3625461"/>
              <a:gd name="connsiteY1" fmla="*/ 0 h 1208457"/>
              <a:gd name="connsiteX2" fmla="*/ 3397083 w 3625461"/>
              <a:gd name="connsiteY2" fmla="*/ 1206890 h 1208457"/>
              <a:gd name="connsiteX3" fmla="*/ 0 w 3625461"/>
              <a:gd name="connsiteY3" fmla="*/ 1208457 h 1208457"/>
              <a:gd name="connsiteX4" fmla="*/ 247107 w 3625461"/>
              <a:gd name="connsiteY4" fmla="*/ 0 h 1208457"/>
              <a:gd name="connsiteX0" fmla="*/ 247107 w 3625461"/>
              <a:gd name="connsiteY0" fmla="*/ 0 h 1206890"/>
              <a:gd name="connsiteX1" fmla="*/ 3625461 w 3625461"/>
              <a:gd name="connsiteY1" fmla="*/ 0 h 1206890"/>
              <a:gd name="connsiteX2" fmla="*/ 3397083 w 3625461"/>
              <a:gd name="connsiteY2" fmla="*/ 1206890 h 1206890"/>
              <a:gd name="connsiteX3" fmla="*/ 0 w 3625461"/>
              <a:gd name="connsiteY3" fmla="*/ 1200819 h 1206890"/>
              <a:gd name="connsiteX4" fmla="*/ 247107 w 3625461"/>
              <a:gd name="connsiteY4" fmla="*/ 0 h 1206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461" h="1206890">
                <a:moveTo>
                  <a:pt x="247107" y="0"/>
                </a:moveTo>
                <a:lnTo>
                  <a:pt x="3625461" y="0"/>
                </a:lnTo>
                <a:lnTo>
                  <a:pt x="3397083" y="1206890"/>
                </a:lnTo>
                <a:lnTo>
                  <a:pt x="0" y="1200819"/>
                </a:lnTo>
                <a:lnTo>
                  <a:pt x="247107" y="0"/>
                </a:lnTo>
                <a:close/>
              </a:path>
            </a:pathLst>
          </a:custGeom>
          <a:solidFill>
            <a:schemeClr val="tx2"/>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8" name="Picture 17">
            <a:extLst>
              <a:ext uri="{FF2B5EF4-FFF2-40B4-BE49-F238E27FC236}">
                <a16:creationId xmlns:a16="http://schemas.microsoft.com/office/drawing/2014/main" id="{4C61F3B6-5937-AD41-81BF-E9FF040F490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154387" y="267419"/>
            <a:ext cx="1984121" cy="449841"/>
          </a:xfrm>
          <a:prstGeom prst="rect">
            <a:avLst/>
          </a:prstGeom>
        </p:spPr>
      </p:pic>
    </p:spTree>
    <p:extLst>
      <p:ext uri="{BB962C8B-B14F-4D97-AF65-F5344CB8AC3E}">
        <p14:creationId xmlns:p14="http://schemas.microsoft.com/office/powerpoint/2010/main" val="22897182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12959"/>
            <a:ext cx="10515600" cy="1177733"/>
          </a:xfrm>
        </p:spPr>
        <p:txBody>
          <a:bodyPr/>
          <a:lstStyle>
            <a:lvl1pPr>
              <a:defRPr b="0" i="0">
                <a:latin typeface="Nunito" pitchFamily="2" charset="77"/>
                <a:ea typeface="Nunito" pitchFamily="2" charset="77"/>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b="0" i="0">
                <a:latin typeface="Calibri Light" panose="020F0302020204030204" pitchFamily="34" charset="0"/>
                <a:ea typeface="Calibri Light" panose="020F0302020204030204" pitchFamily="34" charset="0"/>
                <a:cs typeface="Calibri Light" panose="020F0302020204030204" pitchFamily="34" charset="0"/>
              </a:defRPr>
            </a:lvl1pPr>
            <a:lvl2pPr>
              <a:defRPr b="0" i="0">
                <a:latin typeface="Calibri Light" panose="020F0302020204030204" pitchFamily="34" charset="0"/>
                <a:ea typeface="Calibri Light" panose="020F0302020204030204" pitchFamily="34" charset="0"/>
                <a:cs typeface="Calibri Light" panose="020F0302020204030204" pitchFamily="34" charset="0"/>
              </a:defRPr>
            </a:lvl2pPr>
            <a:lvl3pPr>
              <a:defRPr b="0" i="0">
                <a:latin typeface="Calibri Light" panose="020F0302020204030204" pitchFamily="34" charset="0"/>
                <a:ea typeface="Calibri Light" panose="020F0302020204030204" pitchFamily="34" charset="0"/>
                <a:cs typeface="Calibri Light" panose="020F0302020204030204" pitchFamily="34" charset="0"/>
              </a:defRPr>
            </a:lvl3pPr>
            <a:lvl4pPr>
              <a:defRPr b="0" i="0">
                <a:latin typeface="Calibri Light" panose="020F0302020204030204" pitchFamily="34" charset="0"/>
                <a:ea typeface="Calibri Light" panose="020F0302020204030204" pitchFamily="34" charset="0"/>
                <a:cs typeface="Calibri Light" panose="020F0302020204030204" pitchFamily="34" charset="0"/>
              </a:defRPr>
            </a:lvl4pPr>
            <a:lvl5pPr>
              <a:defRPr b="0" i="0">
                <a:latin typeface="Calibri Light" panose="020F0302020204030204" pitchFamily="34" charset="0"/>
                <a:ea typeface="Calibri Light" panose="020F0302020204030204" pitchFamily="34" charset="0"/>
                <a:cs typeface="Calibri Light" panose="020F03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flipV="1">
            <a:off x="838200" y="1410321"/>
            <a:ext cx="10515600" cy="1588"/>
          </a:xfrm>
          <a:prstGeom prst="line">
            <a:avLst/>
          </a:prstGeom>
          <a:ln>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23BB096B-4483-476F-80D2-59596992CDEF}"/>
              </a:ext>
            </a:extLst>
          </p:cNvPr>
          <p:cNvSpPr/>
          <p:nvPr userDrawn="1"/>
        </p:nvSpPr>
        <p:spPr>
          <a:xfrm>
            <a:off x="10224347" y="3"/>
            <a:ext cx="1950720" cy="469467"/>
          </a:xfrm>
          <a:prstGeom prst="rect">
            <a:avLst/>
          </a:prstGeom>
          <a:blipFill dpi="0" rotWithShape="1">
            <a:blip r:embed="rId2" cstate="screen">
              <a:alphaModFix amt="43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4" name="Footer Placeholder 4">
            <a:extLst>
              <a:ext uri="{FF2B5EF4-FFF2-40B4-BE49-F238E27FC236}">
                <a16:creationId xmlns:a16="http://schemas.microsoft.com/office/drawing/2014/main" id="{ABFD53B6-57BC-4D16-935C-A26D71E1AB24}"/>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sz="1000" b="0" i="0" smtClean="0">
                <a:latin typeface="Nunito" pitchFamily="2" charset="77"/>
              </a:rPr>
              <a:pPr algn="r"/>
              <a:t>‹#›</a:t>
            </a:fld>
            <a:endParaRPr lang="en-US" sz="1000" b="0" i="0" dirty="0">
              <a:latin typeface="Nunito" pitchFamily="2" charset="77"/>
            </a:endParaRPr>
          </a:p>
        </p:txBody>
      </p:sp>
      <p:sp>
        <p:nvSpPr>
          <p:cNvPr id="16" name="Footer Placeholder 4">
            <a:extLst>
              <a:ext uri="{FF2B5EF4-FFF2-40B4-BE49-F238E27FC236}">
                <a16:creationId xmlns:a16="http://schemas.microsoft.com/office/drawing/2014/main" id="{3EDD35B9-549E-4C7B-973D-914947369F46}"/>
              </a:ext>
            </a:extLst>
          </p:cNvPr>
          <p:cNvSpPr txBox="1">
            <a:spLocks/>
          </p:cNvSpPr>
          <p:nvPr userDrawn="1"/>
        </p:nvSpPr>
        <p:spPr>
          <a:xfrm>
            <a:off x="5523581" y="6588088"/>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b="0" i="0" dirty="0">
                <a:latin typeface="Nunito" pitchFamily="2" charset="77"/>
              </a:rPr>
              <a:t>© LENA</a:t>
            </a:r>
          </a:p>
        </p:txBody>
      </p:sp>
      <p:sp>
        <p:nvSpPr>
          <p:cNvPr id="17" name="Footer Placeholder 4">
            <a:extLst>
              <a:ext uri="{FF2B5EF4-FFF2-40B4-BE49-F238E27FC236}">
                <a16:creationId xmlns:a16="http://schemas.microsoft.com/office/drawing/2014/main" id="{35726A55-5981-48B8-804B-3FA29227E6B4}"/>
              </a:ext>
            </a:extLst>
          </p:cNvPr>
          <p:cNvSpPr txBox="1">
            <a:spLocks/>
          </p:cNvSpPr>
          <p:nvPr userDrawn="1"/>
        </p:nvSpPr>
        <p:spPr>
          <a:xfrm>
            <a:off x="838200" y="6588088"/>
            <a:ext cx="1463040"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b="0" i="0" dirty="0">
                <a:latin typeface="Nunito" pitchFamily="2" charset="77"/>
              </a:rPr>
              <a:t>LENA Grow Orientation</a:t>
            </a:r>
          </a:p>
        </p:txBody>
      </p:sp>
      <p:pic>
        <p:nvPicPr>
          <p:cNvPr id="18" name="Picture 17">
            <a:extLst>
              <a:ext uri="{FF2B5EF4-FFF2-40B4-BE49-F238E27FC236}">
                <a16:creationId xmlns:a16="http://schemas.microsoft.com/office/drawing/2014/main" id="{8BA7FC9B-AB61-834A-8AFE-600E4BD5A22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676273"/>
          </a:xfrm>
          <a:prstGeom prst="rect">
            <a:avLst/>
          </a:prstGeom>
        </p:spPr>
      </p:pic>
      <p:sp>
        <p:nvSpPr>
          <p:cNvPr id="21" name="Rectangle 6">
            <a:extLst>
              <a:ext uri="{FF2B5EF4-FFF2-40B4-BE49-F238E27FC236}">
                <a16:creationId xmlns:a16="http://schemas.microsoft.com/office/drawing/2014/main" id="{E8A5FF76-F2A9-1D40-BE71-B6379E91543F}"/>
              </a:ext>
            </a:extLst>
          </p:cNvPr>
          <p:cNvSpPr/>
          <p:nvPr userDrawn="1"/>
        </p:nvSpPr>
        <p:spPr>
          <a:xfrm>
            <a:off x="11020925" y="0"/>
            <a:ext cx="1171075" cy="676273"/>
          </a:xfrm>
          <a:custGeom>
            <a:avLst/>
            <a:gdLst>
              <a:gd name="connsiteX0" fmla="*/ 0 w 1665922"/>
              <a:gd name="connsiteY0" fmla="*/ 0 h 823965"/>
              <a:gd name="connsiteX1" fmla="*/ 1665922 w 1665922"/>
              <a:gd name="connsiteY1" fmla="*/ 0 h 823965"/>
              <a:gd name="connsiteX2" fmla="*/ 1665922 w 1665922"/>
              <a:gd name="connsiteY2" fmla="*/ 823965 h 823965"/>
              <a:gd name="connsiteX3" fmla="*/ 0 w 1665922"/>
              <a:gd name="connsiteY3" fmla="*/ 823965 h 823965"/>
              <a:gd name="connsiteX4" fmla="*/ 0 w 1665922"/>
              <a:gd name="connsiteY4" fmla="*/ 0 h 823965"/>
              <a:gd name="connsiteX0" fmla="*/ 200967 w 1665922"/>
              <a:gd name="connsiteY0" fmla="*/ 0 h 834013"/>
              <a:gd name="connsiteX1" fmla="*/ 1665922 w 1665922"/>
              <a:gd name="connsiteY1" fmla="*/ 10048 h 834013"/>
              <a:gd name="connsiteX2" fmla="*/ 1665922 w 1665922"/>
              <a:gd name="connsiteY2" fmla="*/ 834013 h 834013"/>
              <a:gd name="connsiteX3" fmla="*/ 0 w 1665922"/>
              <a:gd name="connsiteY3" fmla="*/ 834013 h 834013"/>
              <a:gd name="connsiteX4" fmla="*/ 200967 w 1665922"/>
              <a:gd name="connsiteY4" fmla="*/ 0 h 834013"/>
              <a:gd name="connsiteX0" fmla="*/ 170822 w 1665922"/>
              <a:gd name="connsiteY0" fmla="*/ 10048 h 823965"/>
              <a:gd name="connsiteX1" fmla="*/ 1665922 w 1665922"/>
              <a:gd name="connsiteY1" fmla="*/ 0 h 823965"/>
              <a:gd name="connsiteX2" fmla="*/ 1665922 w 1665922"/>
              <a:gd name="connsiteY2" fmla="*/ 823965 h 823965"/>
              <a:gd name="connsiteX3" fmla="*/ 0 w 1665922"/>
              <a:gd name="connsiteY3" fmla="*/ 823965 h 823965"/>
              <a:gd name="connsiteX4" fmla="*/ 170822 w 1665922"/>
              <a:gd name="connsiteY4" fmla="*/ 10048 h 823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922" h="823965">
                <a:moveTo>
                  <a:pt x="170822" y="10048"/>
                </a:moveTo>
                <a:lnTo>
                  <a:pt x="1665922" y="0"/>
                </a:lnTo>
                <a:lnTo>
                  <a:pt x="1665922" y="823965"/>
                </a:lnTo>
                <a:lnTo>
                  <a:pt x="0" y="823965"/>
                </a:lnTo>
                <a:lnTo>
                  <a:pt x="170822" y="1004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pic>
        <p:nvPicPr>
          <p:cNvPr id="5" name="Picture 4" descr="A close up of a logo&#10;&#10;Description automatically generated">
            <a:extLst>
              <a:ext uri="{FF2B5EF4-FFF2-40B4-BE49-F238E27FC236}">
                <a16:creationId xmlns:a16="http://schemas.microsoft.com/office/drawing/2014/main" id="{EF425501-C9A0-6A48-817E-A506D2712FFD}"/>
              </a:ext>
            </a:extLst>
          </p:cNvPr>
          <p:cNvPicPr>
            <a:picLocks noChangeAspect="1"/>
          </p:cNvPicPr>
          <p:nvPr userDrawn="1"/>
        </p:nvPicPr>
        <p:blipFill>
          <a:blip r:embed="rId4" cstate="screen">
            <a:alphaModFix amt="85000"/>
            <a:extLst>
              <a:ext uri="{28A0092B-C50C-407E-A947-70E740481C1C}">
                <a14:useLocalDpi xmlns:a14="http://schemas.microsoft.com/office/drawing/2010/main"/>
              </a:ext>
            </a:extLst>
          </a:blip>
          <a:stretch>
            <a:fillRect/>
          </a:stretch>
        </p:blipFill>
        <p:spPr>
          <a:xfrm>
            <a:off x="11202306" y="244399"/>
            <a:ext cx="886968" cy="201094"/>
          </a:xfrm>
          <a:prstGeom prst="rect">
            <a:avLst/>
          </a:prstGeom>
        </p:spPr>
      </p:pic>
    </p:spTree>
    <p:extLst>
      <p:ext uri="{BB962C8B-B14F-4D97-AF65-F5344CB8AC3E}">
        <p14:creationId xmlns:p14="http://schemas.microsoft.com/office/powerpoint/2010/main" val="39110047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512959"/>
            <a:ext cx="10515600" cy="1177733"/>
          </a:xfrm>
        </p:spPr>
        <p:txBody>
          <a:bodyPr/>
          <a:lstStyle>
            <a:lvl1pPr>
              <a:defRPr b="0" i="0">
                <a:latin typeface="Nunito" pitchFamily="2" charset="77"/>
                <a:ea typeface="Nunito" pitchFamily="2" charset="77"/>
                <a:cs typeface="Calibri" panose="020F0502020204030204" pitchFamily="34" charset="0"/>
              </a:defRPr>
            </a:lvl1pPr>
          </a:lstStyle>
          <a:p>
            <a:r>
              <a:rPr lang="en-US" dirty="0"/>
              <a:t>Click to edit Master title style</a:t>
            </a:r>
          </a:p>
        </p:txBody>
      </p:sp>
      <p:cxnSp>
        <p:nvCxnSpPr>
          <p:cNvPr id="8" name="Straight Connector 7"/>
          <p:cNvCxnSpPr/>
          <p:nvPr userDrawn="1"/>
        </p:nvCxnSpPr>
        <p:spPr>
          <a:xfrm flipV="1">
            <a:off x="838200" y="1410321"/>
            <a:ext cx="10515600" cy="1588"/>
          </a:xfrm>
          <a:prstGeom prst="line">
            <a:avLst/>
          </a:prstGeom>
          <a:ln>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23BB096B-4483-476F-80D2-59596992CDEF}"/>
              </a:ext>
            </a:extLst>
          </p:cNvPr>
          <p:cNvSpPr/>
          <p:nvPr userDrawn="1"/>
        </p:nvSpPr>
        <p:spPr>
          <a:xfrm>
            <a:off x="10224347" y="3"/>
            <a:ext cx="1950720" cy="469467"/>
          </a:xfrm>
          <a:prstGeom prst="rect">
            <a:avLst/>
          </a:prstGeom>
          <a:blipFill dpi="0" rotWithShape="1">
            <a:blip r:embed="rId2" cstate="screen">
              <a:alphaModFix amt="43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4" name="Footer Placeholder 4">
            <a:extLst>
              <a:ext uri="{FF2B5EF4-FFF2-40B4-BE49-F238E27FC236}">
                <a16:creationId xmlns:a16="http://schemas.microsoft.com/office/drawing/2014/main" id="{ABFD53B6-57BC-4D16-935C-A26D71E1AB24}"/>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sz="1000" b="0" i="0" smtClean="0">
                <a:latin typeface="Nunito" pitchFamily="2" charset="77"/>
              </a:rPr>
              <a:pPr algn="r"/>
              <a:t>‹#›</a:t>
            </a:fld>
            <a:endParaRPr lang="en-US" sz="1000" b="0" i="0" dirty="0">
              <a:latin typeface="Nunito" pitchFamily="2" charset="77"/>
            </a:endParaRPr>
          </a:p>
        </p:txBody>
      </p:sp>
      <p:sp>
        <p:nvSpPr>
          <p:cNvPr id="16" name="Footer Placeholder 4">
            <a:extLst>
              <a:ext uri="{FF2B5EF4-FFF2-40B4-BE49-F238E27FC236}">
                <a16:creationId xmlns:a16="http://schemas.microsoft.com/office/drawing/2014/main" id="{3EDD35B9-549E-4C7B-973D-914947369F46}"/>
              </a:ext>
            </a:extLst>
          </p:cNvPr>
          <p:cNvSpPr txBox="1">
            <a:spLocks/>
          </p:cNvSpPr>
          <p:nvPr userDrawn="1"/>
        </p:nvSpPr>
        <p:spPr>
          <a:xfrm>
            <a:off x="5523581" y="6588088"/>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b="0" i="0" dirty="0">
                <a:latin typeface="Nunito" pitchFamily="2" charset="77"/>
              </a:rPr>
              <a:t>© LENA</a:t>
            </a:r>
          </a:p>
        </p:txBody>
      </p:sp>
      <p:sp>
        <p:nvSpPr>
          <p:cNvPr id="17" name="Footer Placeholder 4">
            <a:extLst>
              <a:ext uri="{FF2B5EF4-FFF2-40B4-BE49-F238E27FC236}">
                <a16:creationId xmlns:a16="http://schemas.microsoft.com/office/drawing/2014/main" id="{35726A55-5981-48B8-804B-3FA29227E6B4}"/>
              </a:ext>
            </a:extLst>
          </p:cNvPr>
          <p:cNvSpPr txBox="1">
            <a:spLocks/>
          </p:cNvSpPr>
          <p:nvPr userDrawn="1"/>
        </p:nvSpPr>
        <p:spPr>
          <a:xfrm>
            <a:off x="838200" y="6588088"/>
            <a:ext cx="1463040"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b="0" i="0" dirty="0">
                <a:latin typeface="Nunito" pitchFamily="2" charset="77"/>
              </a:rPr>
              <a:t>LENA Grow Orientation</a:t>
            </a:r>
          </a:p>
        </p:txBody>
      </p:sp>
      <p:pic>
        <p:nvPicPr>
          <p:cNvPr id="18" name="Picture 17">
            <a:extLst>
              <a:ext uri="{FF2B5EF4-FFF2-40B4-BE49-F238E27FC236}">
                <a16:creationId xmlns:a16="http://schemas.microsoft.com/office/drawing/2014/main" id="{8BA7FC9B-AB61-834A-8AFE-600E4BD5A22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2192000" cy="676273"/>
          </a:xfrm>
          <a:prstGeom prst="rect">
            <a:avLst/>
          </a:prstGeom>
        </p:spPr>
      </p:pic>
      <p:sp>
        <p:nvSpPr>
          <p:cNvPr id="21" name="Rectangle 6">
            <a:extLst>
              <a:ext uri="{FF2B5EF4-FFF2-40B4-BE49-F238E27FC236}">
                <a16:creationId xmlns:a16="http://schemas.microsoft.com/office/drawing/2014/main" id="{E8A5FF76-F2A9-1D40-BE71-B6379E91543F}"/>
              </a:ext>
            </a:extLst>
          </p:cNvPr>
          <p:cNvSpPr/>
          <p:nvPr userDrawn="1"/>
        </p:nvSpPr>
        <p:spPr>
          <a:xfrm>
            <a:off x="11020925" y="0"/>
            <a:ext cx="1171075" cy="676273"/>
          </a:xfrm>
          <a:custGeom>
            <a:avLst/>
            <a:gdLst>
              <a:gd name="connsiteX0" fmla="*/ 0 w 1665922"/>
              <a:gd name="connsiteY0" fmla="*/ 0 h 823965"/>
              <a:gd name="connsiteX1" fmla="*/ 1665922 w 1665922"/>
              <a:gd name="connsiteY1" fmla="*/ 0 h 823965"/>
              <a:gd name="connsiteX2" fmla="*/ 1665922 w 1665922"/>
              <a:gd name="connsiteY2" fmla="*/ 823965 h 823965"/>
              <a:gd name="connsiteX3" fmla="*/ 0 w 1665922"/>
              <a:gd name="connsiteY3" fmla="*/ 823965 h 823965"/>
              <a:gd name="connsiteX4" fmla="*/ 0 w 1665922"/>
              <a:gd name="connsiteY4" fmla="*/ 0 h 823965"/>
              <a:gd name="connsiteX0" fmla="*/ 200967 w 1665922"/>
              <a:gd name="connsiteY0" fmla="*/ 0 h 834013"/>
              <a:gd name="connsiteX1" fmla="*/ 1665922 w 1665922"/>
              <a:gd name="connsiteY1" fmla="*/ 10048 h 834013"/>
              <a:gd name="connsiteX2" fmla="*/ 1665922 w 1665922"/>
              <a:gd name="connsiteY2" fmla="*/ 834013 h 834013"/>
              <a:gd name="connsiteX3" fmla="*/ 0 w 1665922"/>
              <a:gd name="connsiteY3" fmla="*/ 834013 h 834013"/>
              <a:gd name="connsiteX4" fmla="*/ 200967 w 1665922"/>
              <a:gd name="connsiteY4" fmla="*/ 0 h 834013"/>
              <a:gd name="connsiteX0" fmla="*/ 170822 w 1665922"/>
              <a:gd name="connsiteY0" fmla="*/ 10048 h 823965"/>
              <a:gd name="connsiteX1" fmla="*/ 1665922 w 1665922"/>
              <a:gd name="connsiteY1" fmla="*/ 0 h 823965"/>
              <a:gd name="connsiteX2" fmla="*/ 1665922 w 1665922"/>
              <a:gd name="connsiteY2" fmla="*/ 823965 h 823965"/>
              <a:gd name="connsiteX3" fmla="*/ 0 w 1665922"/>
              <a:gd name="connsiteY3" fmla="*/ 823965 h 823965"/>
              <a:gd name="connsiteX4" fmla="*/ 170822 w 1665922"/>
              <a:gd name="connsiteY4" fmla="*/ 10048 h 823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922" h="823965">
                <a:moveTo>
                  <a:pt x="170822" y="10048"/>
                </a:moveTo>
                <a:lnTo>
                  <a:pt x="1665922" y="0"/>
                </a:lnTo>
                <a:lnTo>
                  <a:pt x="1665922" y="823965"/>
                </a:lnTo>
                <a:lnTo>
                  <a:pt x="0" y="823965"/>
                </a:lnTo>
                <a:lnTo>
                  <a:pt x="170822" y="1004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pic>
        <p:nvPicPr>
          <p:cNvPr id="5" name="Picture 4" descr="A close up of a logo&#10;&#10;Description automatically generated">
            <a:extLst>
              <a:ext uri="{FF2B5EF4-FFF2-40B4-BE49-F238E27FC236}">
                <a16:creationId xmlns:a16="http://schemas.microsoft.com/office/drawing/2014/main" id="{EF425501-C9A0-6A48-817E-A506D2712FFD}"/>
              </a:ext>
            </a:extLst>
          </p:cNvPr>
          <p:cNvPicPr>
            <a:picLocks noChangeAspect="1"/>
          </p:cNvPicPr>
          <p:nvPr userDrawn="1"/>
        </p:nvPicPr>
        <p:blipFill>
          <a:blip r:embed="rId4" cstate="screen">
            <a:alphaModFix amt="85000"/>
            <a:extLst>
              <a:ext uri="{28A0092B-C50C-407E-A947-70E740481C1C}">
                <a14:useLocalDpi xmlns:a14="http://schemas.microsoft.com/office/drawing/2010/main"/>
              </a:ext>
            </a:extLst>
          </a:blip>
          <a:stretch>
            <a:fillRect/>
          </a:stretch>
        </p:blipFill>
        <p:spPr>
          <a:xfrm>
            <a:off x="11202306" y="244399"/>
            <a:ext cx="886968" cy="201094"/>
          </a:xfrm>
          <a:prstGeom prst="rect">
            <a:avLst/>
          </a:prstGeom>
        </p:spPr>
      </p:pic>
    </p:spTree>
    <p:extLst>
      <p:ext uri="{BB962C8B-B14F-4D97-AF65-F5344CB8AC3E}">
        <p14:creationId xmlns:p14="http://schemas.microsoft.com/office/powerpoint/2010/main" val="13946717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Title 6"/>
          <p:cNvSpPr>
            <a:spLocks noGrp="1"/>
          </p:cNvSpPr>
          <p:nvPr>
            <p:ph type="title"/>
          </p:nvPr>
        </p:nvSpPr>
        <p:spPr/>
        <p:txBody>
          <a:bodyPr/>
          <a:lstStyle>
            <a:lvl1pPr>
              <a:defRPr b="0" i="0">
                <a:latin typeface="Nunito" pitchFamily="2" charset="77"/>
              </a:defRPr>
            </a:lvl1pPr>
          </a:lstStyle>
          <a:p>
            <a:r>
              <a:rPr lang="en-US" dirty="0"/>
              <a:t>Click to edit Master title style</a:t>
            </a:r>
          </a:p>
        </p:txBody>
      </p:sp>
      <p:sp>
        <p:nvSpPr>
          <p:cNvPr id="13" name="Rectangle 12">
            <a:extLst>
              <a:ext uri="{FF2B5EF4-FFF2-40B4-BE49-F238E27FC236}">
                <a16:creationId xmlns:a16="http://schemas.microsoft.com/office/drawing/2014/main" id="{0C7EF5E9-C795-4C0A-BBCE-0416B25608CC}"/>
              </a:ext>
            </a:extLst>
          </p:cNvPr>
          <p:cNvSpPr/>
          <p:nvPr userDrawn="1"/>
        </p:nvSpPr>
        <p:spPr>
          <a:xfrm>
            <a:off x="10224347" y="3"/>
            <a:ext cx="1950720" cy="469467"/>
          </a:xfrm>
          <a:prstGeom prst="rect">
            <a:avLst/>
          </a:prstGeom>
          <a:blipFill dpi="0" rotWithShape="1">
            <a:blip r:embed="rId2" cstate="screen">
              <a:alphaModFix amt="43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2" name="Footer Placeholder 4">
            <a:extLst>
              <a:ext uri="{FF2B5EF4-FFF2-40B4-BE49-F238E27FC236}">
                <a16:creationId xmlns:a16="http://schemas.microsoft.com/office/drawing/2014/main" id="{AB299780-F673-4B42-9EAF-2D7E85B502FD}"/>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17" name="Footer Placeholder 4">
            <a:extLst>
              <a:ext uri="{FF2B5EF4-FFF2-40B4-BE49-F238E27FC236}">
                <a16:creationId xmlns:a16="http://schemas.microsoft.com/office/drawing/2014/main" id="{3276E024-5697-43F7-91AD-D23794F9E4C0}"/>
              </a:ext>
            </a:extLst>
          </p:cNvPr>
          <p:cNvSpPr txBox="1">
            <a:spLocks/>
          </p:cNvSpPr>
          <p:nvPr userDrawn="1"/>
        </p:nvSpPr>
        <p:spPr>
          <a:xfrm>
            <a:off x="5523581" y="6588088"/>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Nunito" pitchFamily="2" charset="77"/>
              </a:rPr>
              <a:t>© LENA</a:t>
            </a:r>
          </a:p>
        </p:txBody>
      </p:sp>
      <p:sp>
        <p:nvSpPr>
          <p:cNvPr id="10" name="Footer Placeholder 4">
            <a:extLst>
              <a:ext uri="{FF2B5EF4-FFF2-40B4-BE49-F238E27FC236}">
                <a16:creationId xmlns:a16="http://schemas.microsoft.com/office/drawing/2014/main" id="{4C92DE12-9B7D-4146-8D67-D95CECD232DD}"/>
              </a:ext>
            </a:extLst>
          </p:cNvPr>
          <p:cNvSpPr txBox="1">
            <a:spLocks/>
          </p:cNvSpPr>
          <p:nvPr userDrawn="1"/>
        </p:nvSpPr>
        <p:spPr>
          <a:xfrm>
            <a:off x="838200" y="6588088"/>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January 9, 2018</a:t>
            </a:r>
          </a:p>
        </p:txBody>
      </p:sp>
      <p:sp>
        <p:nvSpPr>
          <p:cNvPr id="20" name="Rectangle 19">
            <a:extLst>
              <a:ext uri="{FF2B5EF4-FFF2-40B4-BE49-F238E27FC236}">
                <a16:creationId xmlns:a16="http://schemas.microsoft.com/office/drawing/2014/main" id="{35DFECBE-C824-F949-A766-C904E8A8C263}"/>
              </a:ext>
            </a:extLst>
          </p:cNvPr>
          <p:cNvSpPr/>
          <p:nvPr userDrawn="1"/>
        </p:nvSpPr>
        <p:spPr>
          <a:xfrm>
            <a:off x="10224347" y="3"/>
            <a:ext cx="1950720" cy="469467"/>
          </a:xfrm>
          <a:prstGeom prst="rect">
            <a:avLst/>
          </a:prstGeom>
          <a:blipFill dpi="0" rotWithShape="1">
            <a:blip r:embed="rId2" cstate="screen">
              <a:alphaModFix amt="43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pic>
        <p:nvPicPr>
          <p:cNvPr id="23" name="Picture 22">
            <a:extLst>
              <a:ext uri="{FF2B5EF4-FFF2-40B4-BE49-F238E27FC236}">
                <a16:creationId xmlns:a16="http://schemas.microsoft.com/office/drawing/2014/main" id="{8A61D3B5-C011-574F-94F8-FA05BE93A97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96487" y="-693268"/>
            <a:ext cx="12633454" cy="1502724"/>
          </a:xfrm>
          <a:prstGeom prst="rect">
            <a:avLst/>
          </a:prstGeom>
        </p:spPr>
      </p:pic>
      <p:sp>
        <p:nvSpPr>
          <p:cNvPr id="24" name="Rectangle 6">
            <a:extLst>
              <a:ext uri="{FF2B5EF4-FFF2-40B4-BE49-F238E27FC236}">
                <a16:creationId xmlns:a16="http://schemas.microsoft.com/office/drawing/2014/main" id="{6510B7B2-8E9F-9B45-B304-7572D54D4118}"/>
              </a:ext>
            </a:extLst>
          </p:cNvPr>
          <p:cNvSpPr/>
          <p:nvPr userDrawn="1"/>
        </p:nvSpPr>
        <p:spPr>
          <a:xfrm>
            <a:off x="10470599" y="-251209"/>
            <a:ext cx="1872145" cy="873291"/>
          </a:xfrm>
          <a:custGeom>
            <a:avLst/>
            <a:gdLst>
              <a:gd name="connsiteX0" fmla="*/ 0 w 1665922"/>
              <a:gd name="connsiteY0" fmla="*/ 0 h 823965"/>
              <a:gd name="connsiteX1" fmla="*/ 1665922 w 1665922"/>
              <a:gd name="connsiteY1" fmla="*/ 0 h 823965"/>
              <a:gd name="connsiteX2" fmla="*/ 1665922 w 1665922"/>
              <a:gd name="connsiteY2" fmla="*/ 823965 h 823965"/>
              <a:gd name="connsiteX3" fmla="*/ 0 w 1665922"/>
              <a:gd name="connsiteY3" fmla="*/ 823965 h 823965"/>
              <a:gd name="connsiteX4" fmla="*/ 0 w 1665922"/>
              <a:gd name="connsiteY4" fmla="*/ 0 h 823965"/>
              <a:gd name="connsiteX0" fmla="*/ 200967 w 1665922"/>
              <a:gd name="connsiteY0" fmla="*/ 0 h 834013"/>
              <a:gd name="connsiteX1" fmla="*/ 1665922 w 1665922"/>
              <a:gd name="connsiteY1" fmla="*/ 10048 h 834013"/>
              <a:gd name="connsiteX2" fmla="*/ 1665922 w 1665922"/>
              <a:gd name="connsiteY2" fmla="*/ 834013 h 834013"/>
              <a:gd name="connsiteX3" fmla="*/ 0 w 1665922"/>
              <a:gd name="connsiteY3" fmla="*/ 834013 h 834013"/>
              <a:gd name="connsiteX4" fmla="*/ 200967 w 1665922"/>
              <a:gd name="connsiteY4" fmla="*/ 0 h 834013"/>
              <a:gd name="connsiteX0" fmla="*/ 170822 w 1665922"/>
              <a:gd name="connsiteY0" fmla="*/ 10048 h 823965"/>
              <a:gd name="connsiteX1" fmla="*/ 1665922 w 1665922"/>
              <a:gd name="connsiteY1" fmla="*/ 0 h 823965"/>
              <a:gd name="connsiteX2" fmla="*/ 1665922 w 1665922"/>
              <a:gd name="connsiteY2" fmla="*/ 823965 h 823965"/>
              <a:gd name="connsiteX3" fmla="*/ 0 w 1665922"/>
              <a:gd name="connsiteY3" fmla="*/ 823965 h 823965"/>
              <a:gd name="connsiteX4" fmla="*/ 170822 w 1665922"/>
              <a:gd name="connsiteY4" fmla="*/ 10048 h 823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922" h="823965">
                <a:moveTo>
                  <a:pt x="170822" y="10048"/>
                </a:moveTo>
                <a:lnTo>
                  <a:pt x="1665922" y="0"/>
                </a:lnTo>
                <a:lnTo>
                  <a:pt x="1665922" y="823965"/>
                </a:lnTo>
                <a:lnTo>
                  <a:pt x="0" y="823965"/>
                </a:lnTo>
                <a:lnTo>
                  <a:pt x="170822" y="1004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sp>
        <p:nvSpPr>
          <p:cNvPr id="25" name="Rectangle 24">
            <a:extLst>
              <a:ext uri="{FF2B5EF4-FFF2-40B4-BE49-F238E27FC236}">
                <a16:creationId xmlns:a16="http://schemas.microsoft.com/office/drawing/2014/main" id="{B3C5ACB8-BC1D-5F46-93A2-6D88913E0770}"/>
              </a:ext>
            </a:extLst>
          </p:cNvPr>
          <p:cNvSpPr/>
          <p:nvPr userDrawn="1"/>
        </p:nvSpPr>
        <p:spPr>
          <a:xfrm>
            <a:off x="10741688" y="116681"/>
            <a:ext cx="1286189" cy="359168"/>
          </a:xfrm>
          <a:prstGeom prst="rect">
            <a:avLst/>
          </a:prstGeom>
          <a:blipFill dpi="0" rotWithShape="1">
            <a:blip r:embed="rId4" cstate="screen">
              <a:alphaModFix amt="74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Tree>
    <p:extLst>
      <p:ext uri="{BB962C8B-B14F-4D97-AF65-F5344CB8AC3E}">
        <p14:creationId xmlns:p14="http://schemas.microsoft.com/office/powerpoint/2010/main" val="243212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3016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39202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b="0" i="0"/>
            </a:lvl1pPr>
          </a:lstStyle>
          <a:p>
            <a:r>
              <a:rPr lang="en-US" dirty="0"/>
              <a:t>Click to edit Master title style</a:t>
            </a:r>
          </a:p>
        </p:txBody>
      </p:sp>
    </p:spTree>
    <p:extLst>
      <p:ext uri="{BB962C8B-B14F-4D97-AF65-F5344CB8AC3E}">
        <p14:creationId xmlns:p14="http://schemas.microsoft.com/office/powerpoint/2010/main" val="19256931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0" i="0"/>
            </a:lvl1pPr>
          </a:lstStyle>
          <a:p>
            <a:r>
              <a:rPr lang="en-US" dirty="0"/>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3766442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0" i="0"/>
            </a:lvl1pPr>
          </a:lstStyle>
          <a:p>
            <a:r>
              <a:rPr lang="en-US" dirty="0"/>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286013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27209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72213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10800000">
            <a:off x="838202" y="422276"/>
            <a:ext cx="2628900" cy="5811838"/>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rot="16200000">
            <a:off x="5072067" y="-551920"/>
            <a:ext cx="5800725"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181537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6_Title and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CF51C1-C907-4C18-8663-FE770E11BCA1}"/>
              </a:ext>
            </a:extLst>
          </p:cNvPr>
          <p:cNvSpPr>
            <a:spLocks noGrp="1"/>
          </p:cNvSpPr>
          <p:nvPr>
            <p:ph type="title"/>
          </p:nvPr>
        </p:nvSpPr>
        <p:spPr/>
        <p:txBody>
          <a:bodyPr/>
          <a:lstStyle>
            <a:lvl1pPr>
              <a:defRPr b="0" i="0"/>
            </a:lvl1pPr>
          </a:lstStyle>
          <a:p>
            <a:r>
              <a:rPr lang="en-US" dirty="0"/>
              <a:t>Click to edit Master title style</a:t>
            </a:r>
          </a:p>
        </p:txBody>
      </p:sp>
      <p:sp>
        <p:nvSpPr>
          <p:cNvPr id="7" name="Footer Placeholder 4">
            <a:extLst>
              <a:ext uri="{FF2B5EF4-FFF2-40B4-BE49-F238E27FC236}">
                <a16:creationId xmlns:a16="http://schemas.microsoft.com/office/drawing/2014/main" id="{AB43970F-17AB-46C9-A5E6-346583621AA3}"/>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8" name="Footer Placeholder 4">
            <a:extLst>
              <a:ext uri="{FF2B5EF4-FFF2-40B4-BE49-F238E27FC236}">
                <a16:creationId xmlns:a16="http://schemas.microsoft.com/office/drawing/2014/main" id="{96193DFE-83E6-472F-AB6D-FAACCAFFC5E4}"/>
              </a:ext>
            </a:extLst>
          </p:cNvPr>
          <p:cNvSpPr txBox="1">
            <a:spLocks/>
          </p:cNvSpPr>
          <p:nvPr userDrawn="1"/>
        </p:nvSpPr>
        <p:spPr>
          <a:xfrm>
            <a:off x="838200" y="6588088"/>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December 12, 2017</a:t>
            </a:r>
          </a:p>
        </p:txBody>
      </p:sp>
    </p:spTree>
    <p:extLst>
      <p:ext uri="{BB962C8B-B14F-4D97-AF65-F5344CB8AC3E}">
        <p14:creationId xmlns:p14="http://schemas.microsoft.com/office/powerpoint/2010/main" val="41579069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60A262-8836-6F48-84B4-4308E0E60F1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1020" y="846595"/>
            <a:ext cx="12305842" cy="6011405"/>
          </a:xfrm>
          <a:prstGeom prst="rect">
            <a:avLst/>
          </a:prstGeom>
        </p:spPr>
      </p:pic>
      <p:sp>
        <p:nvSpPr>
          <p:cNvPr id="2" name="Title 1"/>
          <p:cNvSpPr>
            <a:spLocks noGrp="1"/>
          </p:cNvSpPr>
          <p:nvPr>
            <p:ph type="ctrTitle"/>
          </p:nvPr>
        </p:nvSpPr>
        <p:spPr>
          <a:xfrm>
            <a:off x="1774166" y="5900467"/>
            <a:ext cx="8643669" cy="690114"/>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pic>
        <p:nvPicPr>
          <p:cNvPr id="10" name="Picture 9">
            <a:extLst>
              <a:ext uri="{FF2B5EF4-FFF2-40B4-BE49-F238E27FC236}">
                <a16:creationId xmlns:a16="http://schemas.microsoft.com/office/drawing/2014/main" id="{1B7D842D-FC64-B443-8553-775E9F0E6A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21020" y="0"/>
            <a:ext cx="12305842" cy="1939340"/>
          </a:xfrm>
          <a:prstGeom prst="rect">
            <a:avLst/>
          </a:prstGeom>
        </p:spPr>
      </p:pic>
      <p:sp>
        <p:nvSpPr>
          <p:cNvPr id="14" name="Title 1">
            <a:extLst>
              <a:ext uri="{FF2B5EF4-FFF2-40B4-BE49-F238E27FC236}">
                <a16:creationId xmlns:a16="http://schemas.microsoft.com/office/drawing/2014/main" id="{CC7E9D7F-FCAB-DD44-9913-A13AEE147106}"/>
              </a:ext>
            </a:extLst>
          </p:cNvPr>
          <p:cNvSpPr txBox="1">
            <a:spLocks/>
          </p:cNvSpPr>
          <p:nvPr userDrawn="1"/>
        </p:nvSpPr>
        <p:spPr>
          <a:xfrm>
            <a:off x="8806497" y="-30351"/>
            <a:ext cx="2654369" cy="1004201"/>
          </a:xfrm>
          <a:custGeom>
            <a:avLst/>
            <a:gdLst>
              <a:gd name="connsiteX0" fmla="*/ 0 w 3378354"/>
              <a:gd name="connsiteY0" fmla="*/ 0 h 1193181"/>
              <a:gd name="connsiteX1" fmla="*/ 3378354 w 3378354"/>
              <a:gd name="connsiteY1" fmla="*/ 0 h 1193181"/>
              <a:gd name="connsiteX2" fmla="*/ 3378354 w 3378354"/>
              <a:gd name="connsiteY2" fmla="*/ 1193181 h 1193181"/>
              <a:gd name="connsiteX3" fmla="*/ 0 w 3378354"/>
              <a:gd name="connsiteY3" fmla="*/ 1193181 h 1193181"/>
              <a:gd name="connsiteX4" fmla="*/ 0 w 3378354"/>
              <a:gd name="connsiteY4" fmla="*/ 0 h 1193181"/>
              <a:gd name="connsiteX0" fmla="*/ 221064 w 3599418"/>
              <a:gd name="connsiteY0" fmla="*/ 0 h 1193181"/>
              <a:gd name="connsiteX1" fmla="*/ 3599418 w 3599418"/>
              <a:gd name="connsiteY1" fmla="*/ 0 h 1193181"/>
              <a:gd name="connsiteX2" fmla="*/ 3599418 w 3599418"/>
              <a:gd name="connsiteY2" fmla="*/ 1193181 h 1193181"/>
              <a:gd name="connsiteX3" fmla="*/ 0 w 3599418"/>
              <a:gd name="connsiteY3" fmla="*/ 1193181 h 1193181"/>
              <a:gd name="connsiteX4" fmla="*/ 221064 w 3599418"/>
              <a:gd name="connsiteY4" fmla="*/ 0 h 1193181"/>
              <a:gd name="connsiteX0" fmla="*/ 221064 w 3599418"/>
              <a:gd name="connsiteY0" fmla="*/ 0 h 1213278"/>
              <a:gd name="connsiteX1" fmla="*/ 3599418 w 3599418"/>
              <a:gd name="connsiteY1" fmla="*/ 0 h 1213278"/>
              <a:gd name="connsiteX2" fmla="*/ 3388402 w 3599418"/>
              <a:gd name="connsiteY2" fmla="*/ 1213278 h 1213278"/>
              <a:gd name="connsiteX3" fmla="*/ 0 w 3599418"/>
              <a:gd name="connsiteY3" fmla="*/ 1193181 h 1213278"/>
              <a:gd name="connsiteX4" fmla="*/ 221064 w 3599418"/>
              <a:gd name="connsiteY4" fmla="*/ 0 h 1213278"/>
              <a:gd name="connsiteX0" fmla="*/ 221064 w 3599418"/>
              <a:gd name="connsiteY0" fmla="*/ 0 h 1199251"/>
              <a:gd name="connsiteX1" fmla="*/ 3599418 w 3599418"/>
              <a:gd name="connsiteY1" fmla="*/ 0 h 1199251"/>
              <a:gd name="connsiteX2" fmla="*/ 3388402 w 3599418"/>
              <a:gd name="connsiteY2" fmla="*/ 1199251 h 1199251"/>
              <a:gd name="connsiteX3" fmla="*/ 0 w 3599418"/>
              <a:gd name="connsiteY3" fmla="*/ 1193181 h 1199251"/>
              <a:gd name="connsiteX4" fmla="*/ 221064 w 3599418"/>
              <a:gd name="connsiteY4" fmla="*/ 0 h 1199251"/>
              <a:gd name="connsiteX0" fmla="*/ 247107 w 3625461"/>
              <a:gd name="connsiteY0" fmla="*/ 0 h 1208457"/>
              <a:gd name="connsiteX1" fmla="*/ 3625461 w 3625461"/>
              <a:gd name="connsiteY1" fmla="*/ 0 h 1208457"/>
              <a:gd name="connsiteX2" fmla="*/ 3414445 w 3625461"/>
              <a:gd name="connsiteY2" fmla="*/ 1199251 h 1208457"/>
              <a:gd name="connsiteX3" fmla="*/ 0 w 3625461"/>
              <a:gd name="connsiteY3" fmla="*/ 1208457 h 1208457"/>
              <a:gd name="connsiteX4" fmla="*/ 247107 w 3625461"/>
              <a:gd name="connsiteY4" fmla="*/ 0 h 1208457"/>
              <a:gd name="connsiteX0" fmla="*/ 247107 w 3625461"/>
              <a:gd name="connsiteY0" fmla="*/ 0 h 1208457"/>
              <a:gd name="connsiteX1" fmla="*/ 3625461 w 3625461"/>
              <a:gd name="connsiteY1" fmla="*/ 0 h 1208457"/>
              <a:gd name="connsiteX2" fmla="*/ 3397083 w 3625461"/>
              <a:gd name="connsiteY2" fmla="*/ 1206890 h 1208457"/>
              <a:gd name="connsiteX3" fmla="*/ 0 w 3625461"/>
              <a:gd name="connsiteY3" fmla="*/ 1208457 h 1208457"/>
              <a:gd name="connsiteX4" fmla="*/ 247107 w 3625461"/>
              <a:gd name="connsiteY4" fmla="*/ 0 h 1208457"/>
              <a:gd name="connsiteX0" fmla="*/ 247107 w 3625461"/>
              <a:gd name="connsiteY0" fmla="*/ 0 h 1206890"/>
              <a:gd name="connsiteX1" fmla="*/ 3625461 w 3625461"/>
              <a:gd name="connsiteY1" fmla="*/ 0 h 1206890"/>
              <a:gd name="connsiteX2" fmla="*/ 3397083 w 3625461"/>
              <a:gd name="connsiteY2" fmla="*/ 1206890 h 1206890"/>
              <a:gd name="connsiteX3" fmla="*/ 0 w 3625461"/>
              <a:gd name="connsiteY3" fmla="*/ 1200819 h 1206890"/>
              <a:gd name="connsiteX4" fmla="*/ 247107 w 3625461"/>
              <a:gd name="connsiteY4" fmla="*/ 0 h 1206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461" h="1206890">
                <a:moveTo>
                  <a:pt x="247107" y="0"/>
                </a:moveTo>
                <a:lnTo>
                  <a:pt x="3625461" y="0"/>
                </a:lnTo>
                <a:lnTo>
                  <a:pt x="3397083" y="1206890"/>
                </a:lnTo>
                <a:lnTo>
                  <a:pt x="0" y="1200819"/>
                </a:lnTo>
                <a:lnTo>
                  <a:pt x="247107" y="0"/>
                </a:lnTo>
                <a:close/>
              </a:path>
            </a:pathLst>
          </a:custGeom>
          <a:solidFill>
            <a:schemeClr val="accent1"/>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5" name="Picture 14">
            <a:extLst>
              <a:ext uri="{FF2B5EF4-FFF2-40B4-BE49-F238E27FC236}">
                <a16:creationId xmlns:a16="http://schemas.microsoft.com/office/drawing/2014/main" id="{2B66130B-8523-8142-A1DC-5EFE9FE0FF1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154387" y="267419"/>
            <a:ext cx="1984121" cy="449841"/>
          </a:xfrm>
          <a:prstGeom prst="rect">
            <a:avLst/>
          </a:prstGeom>
        </p:spPr>
      </p:pic>
      <p:sp>
        <p:nvSpPr>
          <p:cNvPr id="8" name="Title 5">
            <a:extLst>
              <a:ext uri="{FF2B5EF4-FFF2-40B4-BE49-F238E27FC236}">
                <a16:creationId xmlns:a16="http://schemas.microsoft.com/office/drawing/2014/main" id="{B918523A-5B65-4E30-BC6E-2955FDD34AAB}"/>
              </a:ext>
            </a:extLst>
          </p:cNvPr>
          <p:cNvSpPr txBox="1">
            <a:spLocks/>
          </p:cNvSpPr>
          <p:nvPr userDrawn="1"/>
        </p:nvSpPr>
        <p:spPr>
          <a:xfrm>
            <a:off x="433137" y="0"/>
            <a:ext cx="828414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b="0" i="0" dirty="0">
                <a:latin typeface="Nunito" pitchFamily="2" charset="77"/>
              </a:rPr>
              <a:t>Click to edit Master title style</a:t>
            </a:r>
          </a:p>
        </p:txBody>
      </p:sp>
    </p:spTree>
    <p:extLst>
      <p:ext uri="{BB962C8B-B14F-4D97-AF65-F5344CB8AC3E}">
        <p14:creationId xmlns:p14="http://schemas.microsoft.com/office/powerpoint/2010/main" val="13322600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3D43E9-88E6-C243-9795-7BFD94137F9E}"/>
              </a:ext>
            </a:extLst>
          </p:cNvPr>
          <p:cNvSpPr/>
          <p:nvPr userDrawn="1"/>
        </p:nvSpPr>
        <p:spPr>
          <a:xfrm>
            <a:off x="-144379" y="492339"/>
            <a:ext cx="4742163" cy="6365661"/>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b="0" i="0" dirty="0">
              <a:latin typeface="Nunito" pitchFamily="2" charset="77"/>
            </a:endParaRPr>
          </a:p>
        </p:txBody>
      </p:sp>
      <p:pic>
        <p:nvPicPr>
          <p:cNvPr id="7" name="Picture 6">
            <a:extLst>
              <a:ext uri="{FF2B5EF4-FFF2-40B4-BE49-F238E27FC236}">
                <a16:creationId xmlns:a16="http://schemas.microsoft.com/office/drawing/2014/main" id="{F1473166-1793-D84B-9D25-B7534EE82D9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597784" y="867502"/>
            <a:ext cx="7594216" cy="5990498"/>
          </a:xfrm>
          <a:prstGeom prst="rect">
            <a:avLst/>
          </a:prstGeom>
        </p:spPr>
      </p:pic>
      <p:pic>
        <p:nvPicPr>
          <p:cNvPr id="17" name="Picture 16">
            <a:extLst>
              <a:ext uri="{FF2B5EF4-FFF2-40B4-BE49-F238E27FC236}">
                <a16:creationId xmlns:a16="http://schemas.microsoft.com/office/drawing/2014/main" id="{C58B3E14-2B43-3D4F-9485-61F0C12D15B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1729"/>
          <a:stretch/>
        </p:blipFill>
        <p:spPr>
          <a:xfrm>
            <a:off x="-144379" y="0"/>
            <a:ext cx="12549781" cy="1939340"/>
          </a:xfrm>
          <a:prstGeom prst="rect">
            <a:avLst/>
          </a:prstGeom>
        </p:spPr>
      </p:pic>
      <p:sp>
        <p:nvSpPr>
          <p:cNvPr id="18" name="Title 1">
            <a:extLst>
              <a:ext uri="{FF2B5EF4-FFF2-40B4-BE49-F238E27FC236}">
                <a16:creationId xmlns:a16="http://schemas.microsoft.com/office/drawing/2014/main" id="{E9E8AA7D-7912-794C-BE57-FF390AA32183}"/>
              </a:ext>
            </a:extLst>
          </p:cNvPr>
          <p:cNvSpPr txBox="1">
            <a:spLocks/>
          </p:cNvSpPr>
          <p:nvPr userDrawn="1"/>
        </p:nvSpPr>
        <p:spPr>
          <a:xfrm>
            <a:off x="8806497" y="-30351"/>
            <a:ext cx="2654369" cy="1004201"/>
          </a:xfrm>
          <a:custGeom>
            <a:avLst/>
            <a:gdLst>
              <a:gd name="connsiteX0" fmla="*/ 0 w 3378354"/>
              <a:gd name="connsiteY0" fmla="*/ 0 h 1193181"/>
              <a:gd name="connsiteX1" fmla="*/ 3378354 w 3378354"/>
              <a:gd name="connsiteY1" fmla="*/ 0 h 1193181"/>
              <a:gd name="connsiteX2" fmla="*/ 3378354 w 3378354"/>
              <a:gd name="connsiteY2" fmla="*/ 1193181 h 1193181"/>
              <a:gd name="connsiteX3" fmla="*/ 0 w 3378354"/>
              <a:gd name="connsiteY3" fmla="*/ 1193181 h 1193181"/>
              <a:gd name="connsiteX4" fmla="*/ 0 w 3378354"/>
              <a:gd name="connsiteY4" fmla="*/ 0 h 1193181"/>
              <a:gd name="connsiteX0" fmla="*/ 221064 w 3599418"/>
              <a:gd name="connsiteY0" fmla="*/ 0 h 1193181"/>
              <a:gd name="connsiteX1" fmla="*/ 3599418 w 3599418"/>
              <a:gd name="connsiteY1" fmla="*/ 0 h 1193181"/>
              <a:gd name="connsiteX2" fmla="*/ 3599418 w 3599418"/>
              <a:gd name="connsiteY2" fmla="*/ 1193181 h 1193181"/>
              <a:gd name="connsiteX3" fmla="*/ 0 w 3599418"/>
              <a:gd name="connsiteY3" fmla="*/ 1193181 h 1193181"/>
              <a:gd name="connsiteX4" fmla="*/ 221064 w 3599418"/>
              <a:gd name="connsiteY4" fmla="*/ 0 h 1193181"/>
              <a:gd name="connsiteX0" fmla="*/ 221064 w 3599418"/>
              <a:gd name="connsiteY0" fmla="*/ 0 h 1213278"/>
              <a:gd name="connsiteX1" fmla="*/ 3599418 w 3599418"/>
              <a:gd name="connsiteY1" fmla="*/ 0 h 1213278"/>
              <a:gd name="connsiteX2" fmla="*/ 3388402 w 3599418"/>
              <a:gd name="connsiteY2" fmla="*/ 1213278 h 1213278"/>
              <a:gd name="connsiteX3" fmla="*/ 0 w 3599418"/>
              <a:gd name="connsiteY3" fmla="*/ 1193181 h 1213278"/>
              <a:gd name="connsiteX4" fmla="*/ 221064 w 3599418"/>
              <a:gd name="connsiteY4" fmla="*/ 0 h 1213278"/>
              <a:gd name="connsiteX0" fmla="*/ 221064 w 3599418"/>
              <a:gd name="connsiteY0" fmla="*/ 0 h 1199251"/>
              <a:gd name="connsiteX1" fmla="*/ 3599418 w 3599418"/>
              <a:gd name="connsiteY1" fmla="*/ 0 h 1199251"/>
              <a:gd name="connsiteX2" fmla="*/ 3388402 w 3599418"/>
              <a:gd name="connsiteY2" fmla="*/ 1199251 h 1199251"/>
              <a:gd name="connsiteX3" fmla="*/ 0 w 3599418"/>
              <a:gd name="connsiteY3" fmla="*/ 1193181 h 1199251"/>
              <a:gd name="connsiteX4" fmla="*/ 221064 w 3599418"/>
              <a:gd name="connsiteY4" fmla="*/ 0 h 1199251"/>
              <a:gd name="connsiteX0" fmla="*/ 247107 w 3625461"/>
              <a:gd name="connsiteY0" fmla="*/ 0 h 1208457"/>
              <a:gd name="connsiteX1" fmla="*/ 3625461 w 3625461"/>
              <a:gd name="connsiteY1" fmla="*/ 0 h 1208457"/>
              <a:gd name="connsiteX2" fmla="*/ 3414445 w 3625461"/>
              <a:gd name="connsiteY2" fmla="*/ 1199251 h 1208457"/>
              <a:gd name="connsiteX3" fmla="*/ 0 w 3625461"/>
              <a:gd name="connsiteY3" fmla="*/ 1208457 h 1208457"/>
              <a:gd name="connsiteX4" fmla="*/ 247107 w 3625461"/>
              <a:gd name="connsiteY4" fmla="*/ 0 h 1208457"/>
              <a:gd name="connsiteX0" fmla="*/ 247107 w 3625461"/>
              <a:gd name="connsiteY0" fmla="*/ 0 h 1208457"/>
              <a:gd name="connsiteX1" fmla="*/ 3625461 w 3625461"/>
              <a:gd name="connsiteY1" fmla="*/ 0 h 1208457"/>
              <a:gd name="connsiteX2" fmla="*/ 3397083 w 3625461"/>
              <a:gd name="connsiteY2" fmla="*/ 1206890 h 1208457"/>
              <a:gd name="connsiteX3" fmla="*/ 0 w 3625461"/>
              <a:gd name="connsiteY3" fmla="*/ 1208457 h 1208457"/>
              <a:gd name="connsiteX4" fmla="*/ 247107 w 3625461"/>
              <a:gd name="connsiteY4" fmla="*/ 0 h 1208457"/>
              <a:gd name="connsiteX0" fmla="*/ 247107 w 3625461"/>
              <a:gd name="connsiteY0" fmla="*/ 0 h 1206890"/>
              <a:gd name="connsiteX1" fmla="*/ 3625461 w 3625461"/>
              <a:gd name="connsiteY1" fmla="*/ 0 h 1206890"/>
              <a:gd name="connsiteX2" fmla="*/ 3397083 w 3625461"/>
              <a:gd name="connsiteY2" fmla="*/ 1206890 h 1206890"/>
              <a:gd name="connsiteX3" fmla="*/ 0 w 3625461"/>
              <a:gd name="connsiteY3" fmla="*/ 1200819 h 1206890"/>
              <a:gd name="connsiteX4" fmla="*/ 247107 w 3625461"/>
              <a:gd name="connsiteY4" fmla="*/ 0 h 1206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461" h="1206890">
                <a:moveTo>
                  <a:pt x="247107" y="0"/>
                </a:moveTo>
                <a:lnTo>
                  <a:pt x="3625461" y="0"/>
                </a:lnTo>
                <a:lnTo>
                  <a:pt x="3397083" y="1206890"/>
                </a:lnTo>
                <a:lnTo>
                  <a:pt x="0" y="1200819"/>
                </a:lnTo>
                <a:lnTo>
                  <a:pt x="247107" y="0"/>
                </a:lnTo>
                <a:close/>
              </a:path>
            </a:pathLst>
          </a:custGeom>
          <a:solidFill>
            <a:schemeClr val="accent1"/>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9" name="Picture 18">
            <a:extLst>
              <a:ext uri="{FF2B5EF4-FFF2-40B4-BE49-F238E27FC236}">
                <a16:creationId xmlns:a16="http://schemas.microsoft.com/office/drawing/2014/main" id="{A5060444-F212-A841-8D01-74B0C9E2B625}"/>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154387" y="267419"/>
            <a:ext cx="1984121" cy="449841"/>
          </a:xfrm>
          <a:prstGeom prst="rect">
            <a:avLst/>
          </a:prstGeom>
        </p:spPr>
      </p:pic>
      <p:sp>
        <p:nvSpPr>
          <p:cNvPr id="4" name="Rectangle 3">
            <a:extLst>
              <a:ext uri="{FF2B5EF4-FFF2-40B4-BE49-F238E27FC236}">
                <a16:creationId xmlns:a16="http://schemas.microsoft.com/office/drawing/2014/main" id="{E628CF9A-92B4-4349-B037-0973093CC617}"/>
              </a:ext>
            </a:extLst>
          </p:cNvPr>
          <p:cNvSpPr/>
          <p:nvPr userDrawn="1"/>
        </p:nvSpPr>
        <p:spPr>
          <a:xfrm>
            <a:off x="433137" y="3142548"/>
            <a:ext cx="3689684" cy="2123658"/>
          </a:xfrm>
          <a:prstGeom prst="rect">
            <a:avLst/>
          </a:prstGeom>
        </p:spPr>
        <p:txBody>
          <a:bodyPr wrap="square">
            <a:spAutoFit/>
          </a:bodyPr>
          <a:lstStyle/>
          <a:p>
            <a:pPr algn="ctr"/>
            <a:r>
              <a:rPr lang="en-US" sz="4400" b="0" i="0" dirty="0">
                <a:solidFill>
                  <a:schemeClr val="bg1"/>
                </a:solidFill>
                <a:latin typeface="Nunito" pitchFamily="2" charset="77"/>
              </a:rPr>
              <a:t>Click to edit Master title style</a:t>
            </a:r>
          </a:p>
        </p:txBody>
      </p:sp>
      <p:sp>
        <p:nvSpPr>
          <p:cNvPr id="9" name="Title 5">
            <a:extLst>
              <a:ext uri="{FF2B5EF4-FFF2-40B4-BE49-F238E27FC236}">
                <a16:creationId xmlns:a16="http://schemas.microsoft.com/office/drawing/2014/main" id="{4F212822-30C7-4DD6-8F29-730F317D36EB}"/>
              </a:ext>
            </a:extLst>
          </p:cNvPr>
          <p:cNvSpPr>
            <a:spLocks noGrp="1"/>
          </p:cNvSpPr>
          <p:nvPr>
            <p:ph type="title"/>
          </p:nvPr>
        </p:nvSpPr>
        <p:spPr>
          <a:xfrm>
            <a:off x="433137" y="0"/>
            <a:ext cx="8284143" cy="1325563"/>
          </a:xfrm>
        </p:spPr>
        <p:txBody>
          <a:bodyPr>
            <a:normAutofit/>
          </a:bodyPr>
          <a:lstStyle>
            <a:lvl1pPr>
              <a:defRPr sz="3600" b="0" i="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483783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51B6E7-38FD-8D4C-977F-6928D87BD6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823875"/>
            <a:ext cx="12256055" cy="8108087"/>
          </a:xfrm>
          <a:prstGeom prst="rect">
            <a:avLst/>
          </a:prstGeom>
        </p:spPr>
      </p:pic>
      <p:sp>
        <p:nvSpPr>
          <p:cNvPr id="2" name="Title 1"/>
          <p:cNvSpPr>
            <a:spLocks noGrp="1"/>
          </p:cNvSpPr>
          <p:nvPr>
            <p:ph type="ctrTitle"/>
          </p:nvPr>
        </p:nvSpPr>
        <p:spPr>
          <a:xfrm>
            <a:off x="1774166" y="5900467"/>
            <a:ext cx="8643669" cy="690114"/>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pic>
        <p:nvPicPr>
          <p:cNvPr id="16" name="Picture 15">
            <a:extLst>
              <a:ext uri="{FF2B5EF4-FFF2-40B4-BE49-F238E27FC236}">
                <a16:creationId xmlns:a16="http://schemas.microsoft.com/office/drawing/2014/main" id="{6AF3C0A1-4881-A64C-ACB8-10B168EDA48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51671" y="-1523582"/>
            <a:ext cx="13457073" cy="3462922"/>
          </a:xfrm>
          <a:prstGeom prst="rect">
            <a:avLst/>
          </a:prstGeom>
        </p:spPr>
      </p:pic>
      <p:sp>
        <p:nvSpPr>
          <p:cNvPr id="17" name="Title 1">
            <a:extLst>
              <a:ext uri="{FF2B5EF4-FFF2-40B4-BE49-F238E27FC236}">
                <a16:creationId xmlns:a16="http://schemas.microsoft.com/office/drawing/2014/main" id="{BAF9C9F0-F082-B84A-AFC8-568A27A6E666}"/>
              </a:ext>
            </a:extLst>
          </p:cNvPr>
          <p:cNvSpPr txBox="1">
            <a:spLocks/>
          </p:cNvSpPr>
          <p:nvPr userDrawn="1"/>
        </p:nvSpPr>
        <p:spPr>
          <a:xfrm>
            <a:off x="8806497" y="-30351"/>
            <a:ext cx="2654369" cy="1004201"/>
          </a:xfrm>
          <a:custGeom>
            <a:avLst/>
            <a:gdLst>
              <a:gd name="connsiteX0" fmla="*/ 0 w 3378354"/>
              <a:gd name="connsiteY0" fmla="*/ 0 h 1193181"/>
              <a:gd name="connsiteX1" fmla="*/ 3378354 w 3378354"/>
              <a:gd name="connsiteY1" fmla="*/ 0 h 1193181"/>
              <a:gd name="connsiteX2" fmla="*/ 3378354 w 3378354"/>
              <a:gd name="connsiteY2" fmla="*/ 1193181 h 1193181"/>
              <a:gd name="connsiteX3" fmla="*/ 0 w 3378354"/>
              <a:gd name="connsiteY3" fmla="*/ 1193181 h 1193181"/>
              <a:gd name="connsiteX4" fmla="*/ 0 w 3378354"/>
              <a:gd name="connsiteY4" fmla="*/ 0 h 1193181"/>
              <a:gd name="connsiteX0" fmla="*/ 221064 w 3599418"/>
              <a:gd name="connsiteY0" fmla="*/ 0 h 1193181"/>
              <a:gd name="connsiteX1" fmla="*/ 3599418 w 3599418"/>
              <a:gd name="connsiteY1" fmla="*/ 0 h 1193181"/>
              <a:gd name="connsiteX2" fmla="*/ 3599418 w 3599418"/>
              <a:gd name="connsiteY2" fmla="*/ 1193181 h 1193181"/>
              <a:gd name="connsiteX3" fmla="*/ 0 w 3599418"/>
              <a:gd name="connsiteY3" fmla="*/ 1193181 h 1193181"/>
              <a:gd name="connsiteX4" fmla="*/ 221064 w 3599418"/>
              <a:gd name="connsiteY4" fmla="*/ 0 h 1193181"/>
              <a:gd name="connsiteX0" fmla="*/ 221064 w 3599418"/>
              <a:gd name="connsiteY0" fmla="*/ 0 h 1213278"/>
              <a:gd name="connsiteX1" fmla="*/ 3599418 w 3599418"/>
              <a:gd name="connsiteY1" fmla="*/ 0 h 1213278"/>
              <a:gd name="connsiteX2" fmla="*/ 3388402 w 3599418"/>
              <a:gd name="connsiteY2" fmla="*/ 1213278 h 1213278"/>
              <a:gd name="connsiteX3" fmla="*/ 0 w 3599418"/>
              <a:gd name="connsiteY3" fmla="*/ 1193181 h 1213278"/>
              <a:gd name="connsiteX4" fmla="*/ 221064 w 3599418"/>
              <a:gd name="connsiteY4" fmla="*/ 0 h 1213278"/>
              <a:gd name="connsiteX0" fmla="*/ 221064 w 3599418"/>
              <a:gd name="connsiteY0" fmla="*/ 0 h 1199251"/>
              <a:gd name="connsiteX1" fmla="*/ 3599418 w 3599418"/>
              <a:gd name="connsiteY1" fmla="*/ 0 h 1199251"/>
              <a:gd name="connsiteX2" fmla="*/ 3388402 w 3599418"/>
              <a:gd name="connsiteY2" fmla="*/ 1199251 h 1199251"/>
              <a:gd name="connsiteX3" fmla="*/ 0 w 3599418"/>
              <a:gd name="connsiteY3" fmla="*/ 1193181 h 1199251"/>
              <a:gd name="connsiteX4" fmla="*/ 221064 w 3599418"/>
              <a:gd name="connsiteY4" fmla="*/ 0 h 1199251"/>
              <a:gd name="connsiteX0" fmla="*/ 247107 w 3625461"/>
              <a:gd name="connsiteY0" fmla="*/ 0 h 1208457"/>
              <a:gd name="connsiteX1" fmla="*/ 3625461 w 3625461"/>
              <a:gd name="connsiteY1" fmla="*/ 0 h 1208457"/>
              <a:gd name="connsiteX2" fmla="*/ 3414445 w 3625461"/>
              <a:gd name="connsiteY2" fmla="*/ 1199251 h 1208457"/>
              <a:gd name="connsiteX3" fmla="*/ 0 w 3625461"/>
              <a:gd name="connsiteY3" fmla="*/ 1208457 h 1208457"/>
              <a:gd name="connsiteX4" fmla="*/ 247107 w 3625461"/>
              <a:gd name="connsiteY4" fmla="*/ 0 h 1208457"/>
              <a:gd name="connsiteX0" fmla="*/ 247107 w 3625461"/>
              <a:gd name="connsiteY0" fmla="*/ 0 h 1208457"/>
              <a:gd name="connsiteX1" fmla="*/ 3625461 w 3625461"/>
              <a:gd name="connsiteY1" fmla="*/ 0 h 1208457"/>
              <a:gd name="connsiteX2" fmla="*/ 3397083 w 3625461"/>
              <a:gd name="connsiteY2" fmla="*/ 1206890 h 1208457"/>
              <a:gd name="connsiteX3" fmla="*/ 0 w 3625461"/>
              <a:gd name="connsiteY3" fmla="*/ 1208457 h 1208457"/>
              <a:gd name="connsiteX4" fmla="*/ 247107 w 3625461"/>
              <a:gd name="connsiteY4" fmla="*/ 0 h 1208457"/>
              <a:gd name="connsiteX0" fmla="*/ 247107 w 3625461"/>
              <a:gd name="connsiteY0" fmla="*/ 0 h 1206890"/>
              <a:gd name="connsiteX1" fmla="*/ 3625461 w 3625461"/>
              <a:gd name="connsiteY1" fmla="*/ 0 h 1206890"/>
              <a:gd name="connsiteX2" fmla="*/ 3397083 w 3625461"/>
              <a:gd name="connsiteY2" fmla="*/ 1206890 h 1206890"/>
              <a:gd name="connsiteX3" fmla="*/ 0 w 3625461"/>
              <a:gd name="connsiteY3" fmla="*/ 1200819 h 1206890"/>
              <a:gd name="connsiteX4" fmla="*/ 247107 w 3625461"/>
              <a:gd name="connsiteY4" fmla="*/ 0 h 1206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461" h="1206890">
                <a:moveTo>
                  <a:pt x="247107" y="0"/>
                </a:moveTo>
                <a:lnTo>
                  <a:pt x="3625461" y="0"/>
                </a:lnTo>
                <a:lnTo>
                  <a:pt x="3397083" y="1206890"/>
                </a:lnTo>
                <a:lnTo>
                  <a:pt x="0" y="1200819"/>
                </a:lnTo>
                <a:lnTo>
                  <a:pt x="247107" y="0"/>
                </a:lnTo>
                <a:close/>
              </a:path>
            </a:pathLst>
          </a:custGeom>
          <a:solidFill>
            <a:schemeClr val="accent1"/>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8" name="Picture 17">
            <a:extLst>
              <a:ext uri="{FF2B5EF4-FFF2-40B4-BE49-F238E27FC236}">
                <a16:creationId xmlns:a16="http://schemas.microsoft.com/office/drawing/2014/main" id="{71F11946-F4FF-6E45-B447-FDD9B76B927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154387" y="267419"/>
            <a:ext cx="1984121" cy="449841"/>
          </a:xfrm>
          <a:prstGeom prst="rect">
            <a:avLst/>
          </a:prstGeom>
        </p:spPr>
      </p:pic>
      <p:sp>
        <p:nvSpPr>
          <p:cNvPr id="8" name="Title 5">
            <a:extLst>
              <a:ext uri="{FF2B5EF4-FFF2-40B4-BE49-F238E27FC236}">
                <a16:creationId xmlns:a16="http://schemas.microsoft.com/office/drawing/2014/main" id="{84FDE8A3-4462-44D0-ACFF-840171622146}"/>
              </a:ext>
            </a:extLst>
          </p:cNvPr>
          <p:cNvSpPr txBox="1">
            <a:spLocks/>
          </p:cNvSpPr>
          <p:nvPr userDrawn="1"/>
        </p:nvSpPr>
        <p:spPr>
          <a:xfrm>
            <a:off x="433137" y="0"/>
            <a:ext cx="828414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b="0" i="0" dirty="0">
                <a:latin typeface="Nunito" pitchFamily="2" charset="77"/>
              </a:rPr>
              <a:t>Click to edit Master title style</a:t>
            </a:r>
          </a:p>
        </p:txBody>
      </p:sp>
    </p:spTree>
    <p:extLst>
      <p:ext uri="{BB962C8B-B14F-4D97-AF65-F5344CB8AC3E}">
        <p14:creationId xmlns:p14="http://schemas.microsoft.com/office/powerpoint/2010/main" val="26419116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0836654-57D7-BB4A-8125-1A9E7F909158}"/>
              </a:ext>
            </a:extLst>
          </p:cNvPr>
          <p:cNvSpPr/>
          <p:nvPr userDrawn="1"/>
        </p:nvSpPr>
        <p:spPr>
          <a:xfrm>
            <a:off x="7743707" y="516559"/>
            <a:ext cx="4742163" cy="6365661"/>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b="0" i="0" dirty="0">
              <a:latin typeface="Nunito" pitchFamily="2" charset="77"/>
            </a:endParaRPr>
          </a:p>
        </p:txBody>
      </p:sp>
      <p:pic>
        <p:nvPicPr>
          <p:cNvPr id="3" name="Picture 2">
            <a:extLst>
              <a:ext uri="{FF2B5EF4-FFF2-40B4-BE49-F238E27FC236}">
                <a16:creationId xmlns:a16="http://schemas.microsoft.com/office/drawing/2014/main" id="{11F5F0FA-B2D8-C145-8B5C-D8C2C87CE97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88002" y="429502"/>
            <a:ext cx="8531710" cy="6428498"/>
          </a:xfrm>
          <a:prstGeom prst="rect">
            <a:avLst/>
          </a:prstGeom>
        </p:spPr>
      </p:pic>
      <p:sp>
        <p:nvSpPr>
          <p:cNvPr id="2" name="Rectangle 1">
            <a:extLst>
              <a:ext uri="{FF2B5EF4-FFF2-40B4-BE49-F238E27FC236}">
                <a16:creationId xmlns:a16="http://schemas.microsoft.com/office/drawing/2014/main" id="{D434D055-6EB2-E541-8B7E-77038F5ADAF9}"/>
              </a:ext>
            </a:extLst>
          </p:cNvPr>
          <p:cNvSpPr/>
          <p:nvPr userDrawn="1"/>
        </p:nvSpPr>
        <p:spPr>
          <a:xfrm>
            <a:off x="-884255" y="0"/>
            <a:ext cx="13273873" cy="703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pic>
        <p:nvPicPr>
          <p:cNvPr id="7" name="Picture 6">
            <a:extLst>
              <a:ext uri="{FF2B5EF4-FFF2-40B4-BE49-F238E27FC236}">
                <a16:creationId xmlns:a16="http://schemas.microsoft.com/office/drawing/2014/main" id="{5FA30BC6-975B-384F-B213-B588615CC0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796487" y="-632980"/>
            <a:ext cx="12633454" cy="1336365"/>
          </a:xfrm>
          <a:prstGeom prst="rect">
            <a:avLst/>
          </a:prstGeom>
        </p:spPr>
      </p:pic>
      <p:sp>
        <p:nvSpPr>
          <p:cNvPr id="8" name="Rectangle 6">
            <a:extLst>
              <a:ext uri="{FF2B5EF4-FFF2-40B4-BE49-F238E27FC236}">
                <a16:creationId xmlns:a16="http://schemas.microsoft.com/office/drawing/2014/main" id="{9C95A731-3283-8748-B18E-081A0B169C04}"/>
              </a:ext>
            </a:extLst>
          </p:cNvPr>
          <p:cNvSpPr/>
          <p:nvPr userDrawn="1"/>
        </p:nvSpPr>
        <p:spPr>
          <a:xfrm>
            <a:off x="10470599" y="-251209"/>
            <a:ext cx="1872145" cy="873291"/>
          </a:xfrm>
          <a:custGeom>
            <a:avLst/>
            <a:gdLst>
              <a:gd name="connsiteX0" fmla="*/ 0 w 1665922"/>
              <a:gd name="connsiteY0" fmla="*/ 0 h 823965"/>
              <a:gd name="connsiteX1" fmla="*/ 1665922 w 1665922"/>
              <a:gd name="connsiteY1" fmla="*/ 0 h 823965"/>
              <a:gd name="connsiteX2" fmla="*/ 1665922 w 1665922"/>
              <a:gd name="connsiteY2" fmla="*/ 823965 h 823965"/>
              <a:gd name="connsiteX3" fmla="*/ 0 w 1665922"/>
              <a:gd name="connsiteY3" fmla="*/ 823965 h 823965"/>
              <a:gd name="connsiteX4" fmla="*/ 0 w 1665922"/>
              <a:gd name="connsiteY4" fmla="*/ 0 h 823965"/>
              <a:gd name="connsiteX0" fmla="*/ 200967 w 1665922"/>
              <a:gd name="connsiteY0" fmla="*/ 0 h 834013"/>
              <a:gd name="connsiteX1" fmla="*/ 1665922 w 1665922"/>
              <a:gd name="connsiteY1" fmla="*/ 10048 h 834013"/>
              <a:gd name="connsiteX2" fmla="*/ 1665922 w 1665922"/>
              <a:gd name="connsiteY2" fmla="*/ 834013 h 834013"/>
              <a:gd name="connsiteX3" fmla="*/ 0 w 1665922"/>
              <a:gd name="connsiteY3" fmla="*/ 834013 h 834013"/>
              <a:gd name="connsiteX4" fmla="*/ 200967 w 1665922"/>
              <a:gd name="connsiteY4" fmla="*/ 0 h 834013"/>
              <a:gd name="connsiteX0" fmla="*/ 170822 w 1665922"/>
              <a:gd name="connsiteY0" fmla="*/ 10048 h 823965"/>
              <a:gd name="connsiteX1" fmla="*/ 1665922 w 1665922"/>
              <a:gd name="connsiteY1" fmla="*/ 0 h 823965"/>
              <a:gd name="connsiteX2" fmla="*/ 1665922 w 1665922"/>
              <a:gd name="connsiteY2" fmla="*/ 823965 h 823965"/>
              <a:gd name="connsiteX3" fmla="*/ 0 w 1665922"/>
              <a:gd name="connsiteY3" fmla="*/ 823965 h 823965"/>
              <a:gd name="connsiteX4" fmla="*/ 170822 w 1665922"/>
              <a:gd name="connsiteY4" fmla="*/ 10048 h 823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922" h="823965">
                <a:moveTo>
                  <a:pt x="170822" y="10048"/>
                </a:moveTo>
                <a:lnTo>
                  <a:pt x="1665922" y="0"/>
                </a:lnTo>
                <a:lnTo>
                  <a:pt x="1665922" y="823965"/>
                </a:lnTo>
                <a:lnTo>
                  <a:pt x="0" y="823965"/>
                </a:lnTo>
                <a:lnTo>
                  <a:pt x="170822" y="1004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sp>
        <p:nvSpPr>
          <p:cNvPr id="9" name="Rectangle 8">
            <a:extLst>
              <a:ext uri="{FF2B5EF4-FFF2-40B4-BE49-F238E27FC236}">
                <a16:creationId xmlns:a16="http://schemas.microsoft.com/office/drawing/2014/main" id="{3FE8E250-E826-104C-9568-81C1A9A6EB5B}"/>
              </a:ext>
            </a:extLst>
          </p:cNvPr>
          <p:cNvSpPr/>
          <p:nvPr userDrawn="1"/>
        </p:nvSpPr>
        <p:spPr>
          <a:xfrm>
            <a:off x="10741688" y="116681"/>
            <a:ext cx="1286189" cy="359168"/>
          </a:xfrm>
          <a:prstGeom prst="rect">
            <a:avLst/>
          </a:prstGeom>
          <a:blipFill dpi="0" rotWithShape="1">
            <a:blip r:embed="rId4" cstate="screen">
              <a:alphaModFix amt="74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3" name="Rectangle 12">
            <a:extLst>
              <a:ext uri="{FF2B5EF4-FFF2-40B4-BE49-F238E27FC236}">
                <a16:creationId xmlns:a16="http://schemas.microsoft.com/office/drawing/2014/main" id="{677F8093-6A2B-384C-932F-E1DA417E244E}"/>
              </a:ext>
            </a:extLst>
          </p:cNvPr>
          <p:cNvSpPr/>
          <p:nvPr userDrawn="1"/>
        </p:nvSpPr>
        <p:spPr>
          <a:xfrm>
            <a:off x="8211451" y="2367171"/>
            <a:ext cx="3689684" cy="2123658"/>
          </a:xfrm>
          <a:prstGeom prst="rect">
            <a:avLst/>
          </a:prstGeom>
        </p:spPr>
        <p:txBody>
          <a:bodyPr wrap="square">
            <a:spAutoFit/>
          </a:bodyPr>
          <a:lstStyle/>
          <a:p>
            <a:pPr algn="ctr"/>
            <a:r>
              <a:rPr lang="en-US" sz="4400" b="0" i="0" dirty="0">
                <a:solidFill>
                  <a:schemeClr val="bg1"/>
                </a:solidFill>
                <a:latin typeface="Nunito" pitchFamily="2" charset="77"/>
              </a:rPr>
              <a:t>Click to edit Master title style</a:t>
            </a:r>
          </a:p>
        </p:txBody>
      </p:sp>
    </p:spTree>
    <p:extLst>
      <p:ext uri="{BB962C8B-B14F-4D97-AF65-F5344CB8AC3E}">
        <p14:creationId xmlns:p14="http://schemas.microsoft.com/office/powerpoint/2010/main" val="13272811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A6C68D-185B-0D40-9D14-BB5C1B82E2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723" y="1352380"/>
            <a:ext cx="12305842" cy="8203895"/>
          </a:xfrm>
          <a:prstGeom prst="rect">
            <a:avLst/>
          </a:prstGeom>
        </p:spPr>
      </p:pic>
      <p:sp>
        <p:nvSpPr>
          <p:cNvPr id="11" name="Title 1">
            <a:extLst>
              <a:ext uri="{FF2B5EF4-FFF2-40B4-BE49-F238E27FC236}">
                <a16:creationId xmlns:a16="http://schemas.microsoft.com/office/drawing/2014/main" id="{31A4DDE4-9B3C-463B-AF06-36CA02FA12B9}"/>
              </a:ext>
            </a:extLst>
          </p:cNvPr>
          <p:cNvSpPr>
            <a:spLocks noGrp="1"/>
          </p:cNvSpPr>
          <p:nvPr>
            <p:ph type="ctrTitle"/>
          </p:nvPr>
        </p:nvSpPr>
        <p:spPr>
          <a:xfrm>
            <a:off x="260197" y="2441389"/>
            <a:ext cx="3378354" cy="2061188"/>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pic>
        <p:nvPicPr>
          <p:cNvPr id="13" name="Picture 12">
            <a:extLst>
              <a:ext uri="{FF2B5EF4-FFF2-40B4-BE49-F238E27FC236}">
                <a16:creationId xmlns:a16="http://schemas.microsoft.com/office/drawing/2014/main" id="{673CFBB8-13FA-384D-9748-2681A6FE0BE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51671" y="-1523582"/>
            <a:ext cx="13457073" cy="3462922"/>
          </a:xfrm>
          <a:prstGeom prst="rect">
            <a:avLst/>
          </a:prstGeom>
        </p:spPr>
      </p:pic>
      <p:sp>
        <p:nvSpPr>
          <p:cNvPr id="14" name="Title 1">
            <a:extLst>
              <a:ext uri="{FF2B5EF4-FFF2-40B4-BE49-F238E27FC236}">
                <a16:creationId xmlns:a16="http://schemas.microsoft.com/office/drawing/2014/main" id="{F1725606-5FFB-D14F-A5BC-6D9C016C41A7}"/>
              </a:ext>
            </a:extLst>
          </p:cNvPr>
          <p:cNvSpPr txBox="1">
            <a:spLocks/>
          </p:cNvSpPr>
          <p:nvPr userDrawn="1"/>
        </p:nvSpPr>
        <p:spPr>
          <a:xfrm>
            <a:off x="8806497" y="-30351"/>
            <a:ext cx="2654369" cy="1004201"/>
          </a:xfrm>
          <a:custGeom>
            <a:avLst/>
            <a:gdLst>
              <a:gd name="connsiteX0" fmla="*/ 0 w 3378354"/>
              <a:gd name="connsiteY0" fmla="*/ 0 h 1193181"/>
              <a:gd name="connsiteX1" fmla="*/ 3378354 w 3378354"/>
              <a:gd name="connsiteY1" fmla="*/ 0 h 1193181"/>
              <a:gd name="connsiteX2" fmla="*/ 3378354 w 3378354"/>
              <a:gd name="connsiteY2" fmla="*/ 1193181 h 1193181"/>
              <a:gd name="connsiteX3" fmla="*/ 0 w 3378354"/>
              <a:gd name="connsiteY3" fmla="*/ 1193181 h 1193181"/>
              <a:gd name="connsiteX4" fmla="*/ 0 w 3378354"/>
              <a:gd name="connsiteY4" fmla="*/ 0 h 1193181"/>
              <a:gd name="connsiteX0" fmla="*/ 221064 w 3599418"/>
              <a:gd name="connsiteY0" fmla="*/ 0 h 1193181"/>
              <a:gd name="connsiteX1" fmla="*/ 3599418 w 3599418"/>
              <a:gd name="connsiteY1" fmla="*/ 0 h 1193181"/>
              <a:gd name="connsiteX2" fmla="*/ 3599418 w 3599418"/>
              <a:gd name="connsiteY2" fmla="*/ 1193181 h 1193181"/>
              <a:gd name="connsiteX3" fmla="*/ 0 w 3599418"/>
              <a:gd name="connsiteY3" fmla="*/ 1193181 h 1193181"/>
              <a:gd name="connsiteX4" fmla="*/ 221064 w 3599418"/>
              <a:gd name="connsiteY4" fmla="*/ 0 h 1193181"/>
              <a:gd name="connsiteX0" fmla="*/ 221064 w 3599418"/>
              <a:gd name="connsiteY0" fmla="*/ 0 h 1213278"/>
              <a:gd name="connsiteX1" fmla="*/ 3599418 w 3599418"/>
              <a:gd name="connsiteY1" fmla="*/ 0 h 1213278"/>
              <a:gd name="connsiteX2" fmla="*/ 3388402 w 3599418"/>
              <a:gd name="connsiteY2" fmla="*/ 1213278 h 1213278"/>
              <a:gd name="connsiteX3" fmla="*/ 0 w 3599418"/>
              <a:gd name="connsiteY3" fmla="*/ 1193181 h 1213278"/>
              <a:gd name="connsiteX4" fmla="*/ 221064 w 3599418"/>
              <a:gd name="connsiteY4" fmla="*/ 0 h 1213278"/>
              <a:gd name="connsiteX0" fmla="*/ 221064 w 3599418"/>
              <a:gd name="connsiteY0" fmla="*/ 0 h 1199251"/>
              <a:gd name="connsiteX1" fmla="*/ 3599418 w 3599418"/>
              <a:gd name="connsiteY1" fmla="*/ 0 h 1199251"/>
              <a:gd name="connsiteX2" fmla="*/ 3388402 w 3599418"/>
              <a:gd name="connsiteY2" fmla="*/ 1199251 h 1199251"/>
              <a:gd name="connsiteX3" fmla="*/ 0 w 3599418"/>
              <a:gd name="connsiteY3" fmla="*/ 1193181 h 1199251"/>
              <a:gd name="connsiteX4" fmla="*/ 221064 w 3599418"/>
              <a:gd name="connsiteY4" fmla="*/ 0 h 1199251"/>
              <a:gd name="connsiteX0" fmla="*/ 247107 w 3625461"/>
              <a:gd name="connsiteY0" fmla="*/ 0 h 1208457"/>
              <a:gd name="connsiteX1" fmla="*/ 3625461 w 3625461"/>
              <a:gd name="connsiteY1" fmla="*/ 0 h 1208457"/>
              <a:gd name="connsiteX2" fmla="*/ 3414445 w 3625461"/>
              <a:gd name="connsiteY2" fmla="*/ 1199251 h 1208457"/>
              <a:gd name="connsiteX3" fmla="*/ 0 w 3625461"/>
              <a:gd name="connsiteY3" fmla="*/ 1208457 h 1208457"/>
              <a:gd name="connsiteX4" fmla="*/ 247107 w 3625461"/>
              <a:gd name="connsiteY4" fmla="*/ 0 h 1208457"/>
              <a:gd name="connsiteX0" fmla="*/ 247107 w 3625461"/>
              <a:gd name="connsiteY0" fmla="*/ 0 h 1208457"/>
              <a:gd name="connsiteX1" fmla="*/ 3625461 w 3625461"/>
              <a:gd name="connsiteY1" fmla="*/ 0 h 1208457"/>
              <a:gd name="connsiteX2" fmla="*/ 3397083 w 3625461"/>
              <a:gd name="connsiteY2" fmla="*/ 1206890 h 1208457"/>
              <a:gd name="connsiteX3" fmla="*/ 0 w 3625461"/>
              <a:gd name="connsiteY3" fmla="*/ 1208457 h 1208457"/>
              <a:gd name="connsiteX4" fmla="*/ 247107 w 3625461"/>
              <a:gd name="connsiteY4" fmla="*/ 0 h 1208457"/>
              <a:gd name="connsiteX0" fmla="*/ 247107 w 3625461"/>
              <a:gd name="connsiteY0" fmla="*/ 0 h 1206890"/>
              <a:gd name="connsiteX1" fmla="*/ 3625461 w 3625461"/>
              <a:gd name="connsiteY1" fmla="*/ 0 h 1206890"/>
              <a:gd name="connsiteX2" fmla="*/ 3397083 w 3625461"/>
              <a:gd name="connsiteY2" fmla="*/ 1206890 h 1206890"/>
              <a:gd name="connsiteX3" fmla="*/ 0 w 3625461"/>
              <a:gd name="connsiteY3" fmla="*/ 1200819 h 1206890"/>
              <a:gd name="connsiteX4" fmla="*/ 247107 w 3625461"/>
              <a:gd name="connsiteY4" fmla="*/ 0 h 1206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461" h="1206890">
                <a:moveTo>
                  <a:pt x="247107" y="0"/>
                </a:moveTo>
                <a:lnTo>
                  <a:pt x="3625461" y="0"/>
                </a:lnTo>
                <a:lnTo>
                  <a:pt x="3397083" y="1206890"/>
                </a:lnTo>
                <a:lnTo>
                  <a:pt x="0" y="1200819"/>
                </a:lnTo>
                <a:lnTo>
                  <a:pt x="247107" y="0"/>
                </a:lnTo>
                <a:close/>
              </a:path>
            </a:pathLst>
          </a:custGeom>
          <a:solidFill>
            <a:schemeClr val="accent1"/>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8" name="Picture 17">
            <a:extLst>
              <a:ext uri="{FF2B5EF4-FFF2-40B4-BE49-F238E27FC236}">
                <a16:creationId xmlns:a16="http://schemas.microsoft.com/office/drawing/2014/main" id="{98ACFB07-662D-1C4C-90E0-ACAD74DA7645}"/>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154387" y="267419"/>
            <a:ext cx="1984121" cy="449841"/>
          </a:xfrm>
          <a:prstGeom prst="rect">
            <a:avLst/>
          </a:prstGeom>
        </p:spPr>
      </p:pic>
      <p:sp>
        <p:nvSpPr>
          <p:cNvPr id="8" name="Title 5">
            <a:extLst>
              <a:ext uri="{FF2B5EF4-FFF2-40B4-BE49-F238E27FC236}">
                <a16:creationId xmlns:a16="http://schemas.microsoft.com/office/drawing/2014/main" id="{388FDE3C-662E-4FAA-9747-7F1B2C95A96C}"/>
              </a:ext>
            </a:extLst>
          </p:cNvPr>
          <p:cNvSpPr txBox="1">
            <a:spLocks/>
          </p:cNvSpPr>
          <p:nvPr userDrawn="1"/>
        </p:nvSpPr>
        <p:spPr>
          <a:xfrm>
            <a:off x="433137" y="0"/>
            <a:ext cx="828414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b="0" i="0" dirty="0">
                <a:latin typeface="Nunito" pitchFamily="2" charset="77"/>
              </a:rPr>
              <a:t>Click to edit Master title style</a:t>
            </a:r>
          </a:p>
        </p:txBody>
      </p:sp>
    </p:spTree>
    <p:extLst>
      <p:ext uri="{BB962C8B-B14F-4D97-AF65-F5344CB8AC3E}">
        <p14:creationId xmlns:p14="http://schemas.microsoft.com/office/powerpoint/2010/main" val="13534345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B52745-DDED-0F48-9238-1A5E839A4A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1055"/>
            <a:ext cx="12269119" cy="8179413"/>
          </a:xfrm>
          <a:prstGeom prst="rect">
            <a:avLst/>
          </a:prstGeom>
        </p:spPr>
      </p:pic>
      <p:sp>
        <p:nvSpPr>
          <p:cNvPr id="11" name="Title 1">
            <a:extLst>
              <a:ext uri="{FF2B5EF4-FFF2-40B4-BE49-F238E27FC236}">
                <a16:creationId xmlns:a16="http://schemas.microsoft.com/office/drawing/2014/main" id="{31A4DDE4-9B3C-463B-AF06-36CA02FA12B9}"/>
              </a:ext>
            </a:extLst>
          </p:cNvPr>
          <p:cNvSpPr>
            <a:spLocks noGrp="1"/>
          </p:cNvSpPr>
          <p:nvPr>
            <p:ph type="ctrTitle"/>
          </p:nvPr>
        </p:nvSpPr>
        <p:spPr>
          <a:xfrm>
            <a:off x="260197" y="2441389"/>
            <a:ext cx="3378354" cy="2061188"/>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pic>
        <p:nvPicPr>
          <p:cNvPr id="13" name="Picture 12">
            <a:extLst>
              <a:ext uri="{FF2B5EF4-FFF2-40B4-BE49-F238E27FC236}">
                <a16:creationId xmlns:a16="http://schemas.microsoft.com/office/drawing/2014/main" id="{6CDFD876-76A9-3040-B6D2-453C0C065E6E}"/>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051671" y="-1523582"/>
            <a:ext cx="13457073" cy="3462922"/>
          </a:xfrm>
          <a:prstGeom prst="rect">
            <a:avLst/>
          </a:prstGeom>
        </p:spPr>
      </p:pic>
      <p:sp>
        <p:nvSpPr>
          <p:cNvPr id="14" name="Title 1">
            <a:extLst>
              <a:ext uri="{FF2B5EF4-FFF2-40B4-BE49-F238E27FC236}">
                <a16:creationId xmlns:a16="http://schemas.microsoft.com/office/drawing/2014/main" id="{1832FAA0-8268-0240-9D10-1FE7ECDF3751}"/>
              </a:ext>
            </a:extLst>
          </p:cNvPr>
          <p:cNvSpPr txBox="1">
            <a:spLocks/>
          </p:cNvSpPr>
          <p:nvPr userDrawn="1"/>
        </p:nvSpPr>
        <p:spPr>
          <a:xfrm>
            <a:off x="8806497" y="-30351"/>
            <a:ext cx="2654369" cy="1004201"/>
          </a:xfrm>
          <a:custGeom>
            <a:avLst/>
            <a:gdLst>
              <a:gd name="connsiteX0" fmla="*/ 0 w 3378354"/>
              <a:gd name="connsiteY0" fmla="*/ 0 h 1193181"/>
              <a:gd name="connsiteX1" fmla="*/ 3378354 w 3378354"/>
              <a:gd name="connsiteY1" fmla="*/ 0 h 1193181"/>
              <a:gd name="connsiteX2" fmla="*/ 3378354 w 3378354"/>
              <a:gd name="connsiteY2" fmla="*/ 1193181 h 1193181"/>
              <a:gd name="connsiteX3" fmla="*/ 0 w 3378354"/>
              <a:gd name="connsiteY3" fmla="*/ 1193181 h 1193181"/>
              <a:gd name="connsiteX4" fmla="*/ 0 w 3378354"/>
              <a:gd name="connsiteY4" fmla="*/ 0 h 1193181"/>
              <a:gd name="connsiteX0" fmla="*/ 221064 w 3599418"/>
              <a:gd name="connsiteY0" fmla="*/ 0 h 1193181"/>
              <a:gd name="connsiteX1" fmla="*/ 3599418 w 3599418"/>
              <a:gd name="connsiteY1" fmla="*/ 0 h 1193181"/>
              <a:gd name="connsiteX2" fmla="*/ 3599418 w 3599418"/>
              <a:gd name="connsiteY2" fmla="*/ 1193181 h 1193181"/>
              <a:gd name="connsiteX3" fmla="*/ 0 w 3599418"/>
              <a:gd name="connsiteY3" fmla="*/ 1193181 h 1193181"/>
              <a:gd name="connsiteX4" fmla="*/ 221064 w 3599418"/>
              <a:gd name="connsiteY4" fmla="*/ 0 h 1193181"/>
              <a:gd name="connsiteX0" fmla="*/ 221064 w 3599418"/>
              <a:gd name="connsiteY0" fmla="*/ 0 h 1213278"/>
              <a:gd name="connsiteX1" fmla="*/ 3599418 w 3599418"/>
              <a:gd name="connsiteY1" fmla="*/ 0 h 1213278"/>
              <a:gd name="connsiteX2" fmla="*/ 3388402 w 3599418"/>
              <a:gd name="connsiteY2" fmla="*/ 1213278 h 1213278"/>
              <a:gd name="connsiteX3" fmla="*/ 0 w 3599418"/>
              <a:gd name="connsiteY3" fmla="*/ 1193181 h 1213278"/>
              <a:gd name="connsiteX4" fmla="*/ 221064 w 3599418"/>
              <a:gd name="connsiteY4" fmla="*/ 0 h 1213278"/>
              <a:gd name="connsiteX0" fmla="*/ 221064 w 3599418"/>
              <a:gd name="connsiteY0" fmla="*/ 0 h 1199251"/>
              <a:gd name="connsiteX1" fmla="*/ 3599418 w 3599418"/>
              <a:gd name="connsiteY1" fmla="*/ 0 h 1199251"/>
              <a:gd name="connsiteX2" fmla="*/ 3388402 w 3599418"/>
              <a:gd name="connsiteY2" fmla="*/ 1199251 h 1199251"/>
              <a:gd name="connsiteX3" fmla="*/ 0 w 3599418"/>
              <a:gd name="connsiteY3" fmla="*/ 1193181 h 1199251"/>
              <a:gd name="connsiteX4" fmla="*/ 221064 w 3599418"/>
              <a:gd name="connsiteY4" fmla="*/ 0 h 1199251"/>
              <a:gd name="connsiteX0" fmla="*/ 247107 w 3625461"/>
              <a:gd name="connsiteY0" fmla="*/ 0 h 1208457"/>
              <a:gd name="connsiteX1" fmla="*/ 3625461 w 3625461"/>
              <a:gd name="connsiteY1" fmla="*/ 0 h 1208457"/>
              <a:gd name="connsiteX2" fmla="*/ 3414445 w 3625461"/>
              <a:gd name="connsiteY2" fmla="*/ 1199251 h 1208457"/>
              <a:gd name="connsiteX3" fmla="*/ 0 w 3625461"/>
              <a:gd name="connsiteY3" fmla="*/ 1208457 h 1208457"/>
              <a:gd name="connsiteX4" fmla="*/ 247107 w 3625461"/>
              <a:gd name="connsiteY4" fmla="*/ 0 h 1208457"/>
              <a:gd name="connsiteX0" fmla="*/ 247107 w 3625461"/>
              <a:gd name="connsiteY0" fmla="*/ 0 h 1208457"/>
              <a:gd name="connsiteX1" fmla="*/ 3625461 w 3625461"/>
              <a:gd name="connsiteY1" fmla="*/ 0 h 1208457"/>
              <a:gd name="connsiteX2" fmla="*/ 3397083 w 3625461"/>
              <a:gd name="connsiteY2" fmla="*/ 1206890 h 1208457"/>
              <a:gd name="connsiteX3" fmla="*/ 0 w 3625461"/>
              <a:gd name="connsiteY3" fmla="*/ 1208457 h 1208457"/>
              <a:gd name="connsiteX4" fmla="*/ 247107 w 3625461"/>
              <a:gd name="connsiteY4" fmla="*/ 0 h 1208457"/>
              <a:gd name="connsiteX0" fmla="*/ 247107 w 3625461"/>
              <a:gd name="connsiteY0" fmla="*/ 0 h 1206890"/>
              <a:gd name="connsiteX1" fmla="*/ 3625461 w 3625461"/>
              <a:gd name="connsiteY1" fmla="*/ 0 h 1206890"/>
              <a:gd name="connsiteX2" fmla="*/ 3397083 w 3625461"/>
              <a:gd name="connsiteY2" fmla="*/ 1206890 h 1206890"/>
              <a:gd name="connsiteX3" fmla="*/ 0 w 3625461"/>
              <a:gd name="connsiteY3" fmla="*/ 1200819 h 1206890"/>
              <a:gd name="connsiteX4" fmla="*/ 247107 w 3625461"/>
              <a:gd name="connsiteY4" fmla="*/ 0 h 1206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25461" h="1206890">
                <a:moveTo>
                  <a:pt x="247107" y="0"/>
                </a:moveTo>
                <a:lnTo>
                  <a:pt x="3625461" y="0"/>
                </a:lnTo>
                <a:lnTo>
                  <a:pt x="3397083" y="1206890"/>
                </a:lnTo>
                <a:lnTo>
                  <a:pt x="0" y="1200819"/>
                </a:lnTo>
                <a:lnTo>
                  <a:pt x="247107" y="0"/>
                </a:lnTo>
                <a:close/>
              </a:path>
            </a:pathLst>
          </a:custGeom>
          <a:solidFill>
            <a:schemeClr val="accent1"/>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8" name="Picture 17">
            <a:extLst>
              <a:ext uri="{FF2B5EF4-FFF2-40B4-BE49-F238E27FC236}">
                <a16:creationId xmlns:a16="http://schemas.microsoft.com/office/drawing/2014/main" id="{4C61F3B6-5937-AD41-81BF-E9FF040F490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9154387" y="267419"/>
            <a:ext cx="1984121" cy="449841"/>
          </a:xfrm>
          <a:prstGeom prst="rect">
            <a:avLst/>
          </a:prstGeom>
        </p:spPr>
      </p:pic>
      <p:sp>
        <p:nvSpPr>
          <p:cNvPr id="8" name="Title 5">
            <a:extLst>
              <a:ext uri="{FF2B5EF4-FFF2-40B4-BE49-F238E27FC236}">
                <a16:creationId xmlns:a16="http://schemas.microsoft.com/office/drawing/2014/main" id="{C6EF0D9C-3E8A-4E8C-86A0-6031A03BB806}"/>
              </a:ext>
            </a:extLst>
          </p:cNvPr>
          <p:cNvSpPr txBox="1">
            <a:spLocks/>
          </p:cNvSpPr>
          <p:nvPr userDrawn="1"/>
        </p:nvSpPr>
        <p:spPr>
          <a:xfrm>
            <a:off x="433137" y="0"/>
            <a:ext cx="828414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r>
              <a:rPr lang="en-US" b="0" i="0" dirty="0">
                <a:latin typeface="Nunito" pitchFamily="2" charset="77"/>
              </a:rPr>
              <a:t>Click to edit Master title style</a:t>
            </a:r>
          </a:p>
        </p:txBody>
      </p:sp>
    </p:spTree>
    <p:extLst>
      <p:ext uri="{BB962C8B-B14F-4D97-AF65-F5344CB8AC3E}">
        <p14:creationId xmlns:p14="http://schemas.microsoft.com/office/powerpoint/2010/main" val="19624646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Title 6"/>
          <p:cNvSpPr>
            <a:spLocks noGrp="1"/>
          </p:cNvSpPr>
          <p:nvPr>
            <p:ph type="title"/>
          </p:nvPr>
        </p:nvSpPr>
        <p:spPr/>
        <p:txBody>
          <a:bodyPr/>
          <a:lstStyle>
            <a:lvl1pPr>
              <a:defRPr b="0" i="0">
                <a:latin typeface="Nunito" pitchFamily="2" charset="77"/>
              </a:defRPr>
            </a:lvl1pPr>
          </a:lstStyle>
          <a:p>
            <a:r>
              <a:rPr lang="en-US" dirty="0"/>
              <a:t>Click to edit Master title style</a:t>
            </a:r>
          </a:p>
        </p:txBody>
      </p:sp>
      <p:sp>
        <p:nvSpPr>
          <p:cNvPr id="13" name="Rectangle 12">
            <a:extLst>
              <a:ext uri="{FF2B5EF4-FFF2-40B4-BE49-F238E27FC236}">
                <a16:creationId xmlns:a16="http://schemas.microsoft.com/office/drawing/2014/main" id="{0C7EF5E9-C795-4C0A-BBCE-0416B25608CC}"/>
              </a:ext>
            </a:extLst>
          </p:cNvPr>
          <p:cNvSpPr/>
          <p:nvPr userDrawn="1"/>
        </p:nvSpPr>
        <p:spPr>
          <a:xfrm>
            <a:off x="10224347" y="3"/>
            <a:ext cx="1950720" cy="469467"/>
          </a:xfrm>
          <a:prstGeom prst="rect">
            <a:avLst/>
          </a:prstGeom>
          <a:blipFill dpi="0" rotWithShape="1">
            <a:blip r:embed="rId2" cstate="screen">
              <a:alphaModFix amt="43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2" name="Footer Placeholder 4">
            <a:extLst>
              <a:ext uri="{FF2B5EF4-FFF2-40B4-BE49-F238E27FC236}">
                <a16:creationId xmlns:a16="http://schemas.microsoft.com/office/drawing/2014/main" id="{AB299780-F673-4B42-9EAF-2D7E85B502FD}"/>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17" name="Footer Placeholder 4">
            <a:extLst>
              <a:ext uri="{FF2B5EF4-FFF2-40B4-BE49-F238E27FC236}">
                <a16:creationId xmlns:a16="http://schemas.microsoft.com/office/drawing/2014/main" id="{3276E024-5697-43F7-91AD-D23794F9E4C0}"/>
              </a:ext>
            </a:extLst>
          </p:cNvPr>
          <p:cNvSpPr txBox="1">
            <a:spLocks/>
          </p:cNvSpPr>
          <p:nvPr userDrawn="1"/>
        </p:nvSpPr>
        <p:spPr>
          <a:xfrm>
            <a:off x="5523581" y="6588088"/>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Nunito" pitchFamily="2" charset="77"/>
              </a:rPr>
              <a:t>© LENA</a:t>
            </a:r>
          </a:p>
        </p:txBody>
      </p:sp>
      <p:sp>
        <p:nvSpPr>
          <p:cNvPr id="10" name="Footer Placeholder 4">
            <a:extLst>
              <a:ext uri="{FF2B5EF4-FFF2-40B4-BE49-F238E27FC236}">
                <a16:creationId xmlns:a16="http://schemas.microsoft.com/office/drawing/2014/main" id="{4C92DE12-9B7D-4146-8D67-D95CECD232DD}"/>
              </a:ext>
            </a:extLst>
          </p:cNvPr>
          <p:cNvSpPr txBox="1">
            <a:spLocks/>
          </p:cNvSpPr>
          <p:nvPr userDrawn="1"/>
        </p:nvSpPr>
        <p:spPr>
          <a:xfrm>
            <a:off x="838200" y="6588088"/>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January 9, 2018</a:t>
            </a:r>
          </a:p>
        </p:txBody>
      </p:sp>
      <p:sp>
        <p:nvSpPr>
          <p:cNvPr id="20" name="Rectangle 19">
            <a:extLst>
              <a:ext uri="{FF2B5EF4-FFF2-40B4-BE49-F238E27FC236}">
                <a16:creationId xmlns:a16="http://schemas.microsoft.com/office/drawing/2014/main" id="{35DFECBE-C824-F949-A766-C904E8A8C263}"/>
              </a:ext>
            </a:extLst>
          </p:cNvPr>
          <p:cNvSpPr/>
          <p:nvPr userDrawn="1"/>
        </p:nvSpPr>
        <p:spPr>
          <a:xfrm>
            <a:off x="10224347" y="3"/>
            <a:ext cx="1950720" cy="469467"/>
          </a:xfrm>
          <a:prstGeom prst="rect">
            <a:avLst/>
          </a:prstGeom>
          <a:blipFill dpi="0" rotWithShape="1">
            <a:blip r:embed="rId2" cstate="screen">
              <a:alphaModFix amt="43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pic>
        <p:nvPicPr>
          <p:cNvPr id="23" name="Picture 22">
            <a:extLst>
              <a:ext uri="{FF2B5EF4-FFF2-40B4-BE49-F238E27FC236}">
                <a16:creationId xmlns:a16="http://schemas.microsoft.com/office/drawing/2014/main" id="{8A61D3B5-C011-574F-94F8-FA05BE93A97F}"/>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796487" y="-693268"/>
            <a:ext cx="12633454" cy="1502724"/>
          </a:xfrm>
          <a:prstGeom prst="rect">
            <a:avLst/>
          </a:prstGeom>
        </p:spPr>
      </p:pic>
      <p:sp>
        <p:nvSpPr>
          <p:cNvPr id="24" name="Rectangle 6">
            <a:extLst>
              <a:ext uri="{FF2B5EF4-FFF2-40B4-BE49-F238E27FC236}">
                <a16:creationId xmlns:a16="http://schemas.microsoft.com/office/drawing/2014/main" id="{6510B7B2-8E9F-9B45-B304-7572D54D4118}"/>
              </a:ext>
            </a:extLst>
          </p:cNvPr>
          <p:cNvSpPr/>
          <p:nvPr userDrawn="1"/>
        </p:nvSpPr>
        <p:spPr>
          <a:xfrm>
            <a:off x="10470599" y="-251209"/>
            <a:ext cx="1872145" cy="873291"/>
          </a:xfrm>
          <a:custGeom>
            <a:avLst/>
            <a:gdLst>
              <a:gd name="connsiteX0" fmla="*/ 0 w 1665922"/>
              <a:gd name="connsiteY0" fmla="*/ 0 h 823965"/>
              <a:gd name="connsiteX1" fmla="*/ 1665922 w 1665922"/>
              <a:gd name="connsiteY1" fmla="*/ 0 h 823965"/>
              <a:gd name="connsiteX2" fmla="*/ 1665922 w 1665922"/>
              <a:gd name="connsiteY2" fmla="*/ 823965 h 823965"/>
              <a:gd name="connsiteX3" fmla="*/ 0 w 1665922"/>
              <a:gd name="connsiteY3" fmla="*/ 823965 h 823965"/>
              <a:gd name="connsiteX4" fmla="*/ 0 w 1665922"/>
              <a:gd name="connsiteY4" fmla="*/ 0 h 823965"/>
              <a:gd name="connsiteX0" fmla="*/ 200967 w 1665922"/>
              <a:gd name="connsiteY0" fmla="*/ 0 h 834013"/>
              <a:gd name="connsiteX1" fmla="*/ 1665922 w 1665922"/>
              <a:gd name="connsiteY1" fmla="*/ 10048 h 834013"/>
              <a:gd name="connsiteX2" fmla="*/ 1665922 w 1665922"/>
              <a:gd name="connsiteY2" fmla="*/ 834013 h 834013"/>
              <a:gd name="connsiteX3" fmla="*/ 0 w 1665922"/>
              <a:gd name="connsiteY3" fmla="*/ 834013 h 834013"/>
              <a:gd name="connsiteX4" fmla="*/ 200967 w 1665922"/>
              <a:gd name="connsiteY4" fmla="*/ 0 h 834013"/>
              <a:gd name="connsiteX0" fmla="*/ 170822 w 1665922"/>
              <a:gd name="connsiteY0" fmla="*/ 10048 h 823965"/>
              <a:gd name="connsiteX1" fmla="*/ 1665922 w 1665922"/>
              <a:gd name="connsiteY1" fmla="*/ 0 h 823965"/>
              <a:gd name="connsiteX2" fmla="*/ 1665922 w 1665922"/>
              <a:gd name="connsiteY2" fmla="*/ 823965 h 823965"/>
              <a:gd name="connsiteX3" fmla="*/ 0 w 1665922"/>
              <a:gd name="connsiteY3" fmla="*/ 823965 h 823965"/>
              <a:gd name="connsiteX4" fmla="*/ 170822 w 1665922"/>
              <a:gd name="connsiteY4" fmla="*/ 10048 h 823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922" h="823965">
                <a:moveTo>
                  <a:pt x="170822" y="10048"/>
                </a:moveTo>
                <a:lnTo>
                  <a:pt x="1665922" y="0"/>
                </a:lnTo>
                <a:lnTo>
                  <a:pt x="1665922" y="823965"/>
                </a:lnTo>
                <a:lnTo>
                  <a:pt x="0" y="823965"/>
                </a:lnTo>
                <a:lnTo>
                  <a:pt x="170822" y="1004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sp>
        <p:nvSpPr>
          <p:cNvPr id="25" name="Rectangle 24">
            <a:extLst>
              <a:ext uri="{FF2B5EF4-FFF2-40B4-BE49-F238E27FC236}">
                <a16:creationId xmlns:a16="http://schemas.microsoft.com/office/drawing/2014/main" id="{B3C5ACB8-BC1D-5F46-93A2-6D88913E0770}"/>
              </a:ext>
            </a:extLst>
          </p:cNvPr>
          <p:cNvSpPr/>
          <p:nvPr userDrawn="1"/>
        </p:nvSpPr>
        <p:spPr>
          <a:xfrm>
            <a:off x="10741688" y="116681"/>
            <a:ext cx="1286189" cy="359168"/>
          </a:xfrm>
          <a:prstGeom prst="rect">
            <a:avLst/>
          </a:prstGeom>
          <a:blipFill dpi="0" rotWithShape="1">
            <a:blip r:embed="rId4" cstate="screen">
              <a:alphaModFix amt="74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Tree>
    <p:extLst>
      <p:ext uri="{BB962C8B-B14F-4D97-AF65-F5344CB8AC3E}">
        <p14:creationId xmlns:p14="http://schemas.microsoft.com/office/powerpoint/2010/main" val="27716796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CF51C1-C907-4C18-8663-FE770E11BCA1}"/>
              </a:ext>
            </a:extLst>
          </p:cNvPr>
          <p:cNvSpPr>
            <a:spLocks noGrp="1"/>
          </p:cNvSpPr>
          <p:nvPr>
            <p:ph type="title"/>
          </p:nvPr>
        </p:nvSpPr>
        <p:spPr/>
        <p:txBody>
          <a:bodyPr/>
          <a:lstStyle>
            <a:lvl1pPr>
              <a:defRPr b="0" i="0"/>
            </a:lvl1pPr>
          </a:lstStyle>
          <a:p>
            <a:r>
              <a:rPr lang="en-US" dirty="0"/>
              <a:t>Click to edit Master title style</a:t>
            </a:r>
          </a:p>
        </p:txBody>
      </p:sp>
      <p:sp>
        <p:nvSpPr>
          <p:cNvPr id="7" name="Footer Placeholder 4">
            <a:extLst>
              <a:ext uri="{FF2B5EF4-FFF2-40B4-BE49-F238E27FC236}">
                <a16:creationId xmlns:a16="http://schemas.microsoft.com/office/drawing/2014/main" id="{AB43970F-17AB-46C9-A5E6-346583621AA3}"/>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8" name="Footer Placeholder 4">
            <a:extLst>
              <a:ext uri="{FF2B5EF4-FFF2-40B4-BE49-F238E27FC236}">
                <a16:creationId xmlns:a16="http://schemas.microsoft.com/office/drawing/2014/main" id="{96193DFE-83E6-472F-AB6D-FAACCAFFC5E4}"/>
              </a:ext>
            </a:extLst>
          </p:cNvPr>
          <p:cNvSpPr txBox="1">
            <a:spLocks/>
          </p:cNvSpPr>
          <p:nvPr userDrawn="1"/>
        </p:nvSpPr>
        <p:spPr>
          <a:xfrm>
            <a:off x="838200" y="6588088"/>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December 12, 2017</a:t>
            </a:r>
          </a:p>
        </p:txBody>
      </p:sp>
    </p:spTree>
    <p:extLst>
      <p:ext uri="{BB962C8B-B14F-4D97-AF65-F5344CB8AC3E}">
        <p14:creationId xmlns:p14="http://schemas.microsoft.com/office/powerpoint/2010/main" val="39611364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60A262-8836-6F48-84B4-4308E0E60F1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020" y="515001"/>
            <a:ext cx="12305842" cy="8203895"/>
          </a:xfrm>
          <a:prstGeom prst="rect">
            <a:avLst/>
          </a:prstGeom>
        </p:spPr>
      </p:pic>
      <p:sp>
        <p:nvSpPr>
          <p:cNvPr id="2" name="Title 1"/>
          <p:cNvSpPr>
            <a:spLocks noGrp="1"/>
          </p:cNvSpPr>
          <p:nvPr>
            <p:ph type="ctrTitle"/>
          </p:nvPr>
        </p:nvSpPr>
        <p:spPr>
          <a:xfrm>
            <a:off x="1774166" y="5900467"/>
            <a:ext cx="8643669" cy="690114"/>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pic>
        <p:nvPicPr>
          <p:cNvPr id="13" name="Picture 12">
            <a:extLst>
              <a:ext uri="{FF2B5EF4-FFF2-40B4-BE49-F238E27FC236}">
                <a16:creationId xmlns:a16="http://schemas.microsoft.com/office/drawing/2014/main" id="{43C4D96A-E4EC-2649-952D-8C63474A0AE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9786" y="-622480"/>
            <a:ext cx="12305842" cy="2430259"/>
          </a:xfrm>
          <a:prstGeom prst="rect">
            <a:avLst/>
          </a:prstGeom>
        </p:spPr>
      </p:pic>
      <p:sp>
        <p:nvSpPr>
          <p:cNvPr id="12" name="Title 1"/>
          <p:cNvSpPr txBox="1">
            <a:spLocks/>
          </p:cNvSpPr>
          <p:nvPr userDrawn="1"/>
        </p:nvSpPr>
        <p:spPr>
          <a:xfrm>
            <a:off x="260196" y="367991"/>
            <a:ext cx="3378354" cy="1193181"/>
          </a:xfrm>
          <a:prstGeom prst="rect">
            <a:avLst/>
          </a:prstGeom>
          <a:solidFill>
            <a:srgbClr val="FFFFFF">
              <a:alpha val="74902"/>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9" name="Picture 8">
            <a:extLst>
              <a:ext uri="{FF2B5EF4-FFF2-40B4-BE49-F238E27FC236}">
                <a16:creationId xmlns:a16="http://schemas.microsoft.com/office/drawing/2014/main" id="{29926F9D-470A-4672-8BB9-A56BAECD8492}"/>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70092" y="471679"/>
            <a:ext cx="2358559" cy="985804"/>
          </a:xfrm>
          <a:prstGeom prst="rect">
            <a:avLst/>
          </a:prstGeom>
        </p:spPr>
      </p:pic>
    </p:spTree>
    <p:extLst>
      <p:ext uri="{BB962C8B-B14F-4D97-AF65-F5344CB8AC3E}">
        <p14:creationId xmlns:p14="http://schemas.microsoft.com/office/powerpoint/2010/main" val="17677732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473166-1793-D84B-9D25-B7534EE82D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786" y="84079"/>
            <a:ext cx="12305842" cy="8203895"/>
          </a:xfrm>
          <a:prstGeom prst="rect">
            <a:avLst/>
          </a:prstGeom>
        </p:spPr>
      </p:pic>
      <p:sp>
        <p:nvSpPr>
          <p:cNvPr id="2" name="Title 1"/>
          <p:cNvSpPr>
            <a:spLocks noGrp="1"/>
          </p:cNvSpPr>
          <p:nvPr>
            <p:ph type="ctrTitle"/>
          </p:nvPr>
        </p:nvSpPr>
        <p:spPr>
          <a:xfrm>
            <a:off x="1774166" y="5900467"/>
            <a:ext cx="8643669" cy="690114"/>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pic>
        <p:nvPicPr>
          <p:cNvPr id="13" name="Picture 12">
            <a:extLst>
              <a:ext uri="{FF2B5EF4-FFF2-40B4-BE49-F238E27FC236}">
                <a16:creationId xmlns:a16="http://schemas.microsoft.com/office/drawing/2014/main" id="{43C4D96A-E4EC-2649-952D-8C63474A0AE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9786" y="-622480"/>
            <a:ext cx="12305842" cy="2430259"/>
          </a:xfrm>
          <a:prstGeom prst="rect">
            <a:avLst/>
          </a:prstGeom>
        </p:spPr>
      </p:pic>
      <p:sp>
        <p:nvSpPr>
          <p:cNvPr id="12" name="Title 1"/>
          <p:cNvSpPr txBox="1">
            <a:spLocks/>
          </p:cNvSpPr>
          <p:nvPr userDrawn="1"/>
        </p:nvSpPr>
        <p:spPr>
          <a:xfrm>
            <a:off x="260196" y="367991"/>
            <a:ext cx="3378354" cy="1193181"/>
          </a:xfrm>
          <a:prstGeom prst="rect">
            <a:avLst/>
          </a:prstGeom>
          <a:solidFill>
            <a:srgbClr val="FFFFFF">
              <a:alpha val="74902"/>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9" name="Picture 8">
            <a:extLst>
              <a:ext uri="{FF2B5EF4-FFF2-40B4-BE49-F238E27FC236}">
                <a16:creationId xmlns:a16="http://schemas.microsoft.com/office/drawing/2014/main" id="{29926F9D-470A-4672-8BB9-A56BAECD8492}"/>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70092" y="471679"/>
            <a:ext cx="2358559" cy="985804"/>
          </a:xfrm>
          <a:prstGeom prst="rect">
            <a:avLst/>
          </a:prstGeom>
        </p:spPr>
      </p:pic>
    </p:spTree>
    <p:extLst>
      <p:ext uri="{BB962C8B-B14F-4D97-AF65-F5344CB8AC3E}">
        <p14:creationId xmlns:p14="http://schemas.microsoft.com/office/powerpoint/2010/main" val="2129321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B52745-DDED-0F48-9238-1A5E839A4A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1055"/>
            <a:ext cx="12269119" cy="8179413"/>
          </a:xfrm>
          <a:prstGeom prst="rect">
            <a:avLst/>
          </a:prstGeom>
        </p:spPr>
      </p:pic>
      <p:pic>
        <p:nvPicPr>
          <p:cNvPr id="15" name="Picture 14">
            <a:extLst>
              <a:ext uri="{FF2B5EF4-FFF2-40B4-BE49-F238E27FC236}">
                <a16:creationId xmlns:a16="http://schemas.microsoft.com/office/drawing/2014/main" id="{12B681F6-270D-DF43-AFD6-AFA4BC4D7E5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2445" y="0"/>
            <a:ext cx="12396889" cy="1807779"/>
          </a:xfrm>
          <a:prstGeom prst="rect">
            <a:avLst/>
          </a:prstGeom>
        </p:spPr>
      </p:pic>
      <p:sp>
        <p:nvSpPr>
          <p:cNvPr id="16" name="Title 1">
            <a:extLst>
              <a:ext uri="{FF2B5EF4-FFF2-40B4-BE49-F238E27FC236}">
                <a16:creationId xmlns:a16="http://schemas.microsoft.com/office/drawing/2014/main" id="{389F4451-3296-EB4C-BB94-19F01BFCE099}"/>
              </a:ext>
            </a:extLst>
          </p:cNvPr>
          <p:cNvSpPr txBox="1">
            <a:spLocks/>
          </p:cNvSpPr>
          <p:nvPr userDrawn="1"/>
        </p:nvSpPr>
        <p:spPr>
          <a:xfrm>
            <a:off x="260196" y="367991"/>
            <a:ext cx="3378354" cy="1193181"/>
          </a:xfrm>
          <a:prstGeom prst="rect">
            <a:avLst/>
          </a:prstGeom>
          <a:solidFill>
            <a:srgbClr val="FFFFFF">
              <a:alpha val="74902"/>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7" name="Picture 16">
            <a:extLst>
              <a:ext uri="{FF2B5EF4-FFF2-40B4-BE49-F238E27FC236}">
                <a16:creationId xmlns:a16="http://schemas.microsoft.com/office/drawing/2014/main" id="{F549C9A8-C0F9-0049-8B4F-211A7B781BA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70092" y="471679"/>
            <a:ext cx="2358559" cy="985804"/>
          </a:xfrm>
          <a:prstGeom prst="rect">
            <a:avLst/>
          </a:prstGeom>
        </p:spPr>
      </p:pic>
      <p:sp>
        <p:nvSpPr>
          <p:cNvPr id="11" name="Title 1">
            <a:extLst>
              <a:ext uri="{FF2B5EF4-FFF2-40B4-BE49-F238E27FC236}">
                <a16:creationId xmlns:a16="http://schemas.microsoft.com/office/drawing/2014/main" id="{31A4DDE4-9B3C-463B-AF06-36CA02FA12B9}"/>
              </a:ext>
            </a:extLst>
          </p:cNvPr>
          <p:cNvSpPr>
            <a:spLocks noGrp="1"/>
          </p:cNvSpPr>
          <p:nvPr>
            <p:ph type="ctrTitle"/>
          </p:nvPr>
        </p:nvSpPr>
        <p:spPr>
          <a:xfrm>
            <a:off x="7427496" y="367991"/>
            <a:ext cx="4504308" cy="1216152"/>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spTree>
    <p:extLst>
      <p:ext uri="{BB962C8B-B14F-4D97-AF65-F5344CB8AC3E}">
        <p14:creationId xmlns:p14="http://schemas.microsoft.com/office/powerpoint/2010/main" val="39070317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A6C68D-185B-0D40-9D14-BB5C1B82E2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723" y="1352380"/>
            <a:ext cx="12305842" cy="8203895"/>
          </a:xfrm>
          <a:prstGeom prst="rect">
            <a:avLst/>
          </a:prstGeom>
        </p:spPr>
      </p:pic>
      <p:pic>
        <p:nvPicPr>
          <p:cNvPr id="15" name="Picture 14">
            <a:extLst>
              <a:ext uri="{FF2B5EF4-FFF2-40B4-BE49-F238E27FC236}">
                <a16:creationId xmlns:a16="http://schemas.microsoft.com/office/drawing/2014/main" id="{12B681F6-270D-DF43-AFD6-AFA4BC4D7E5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6723" y="9980"/>
            <a:ext cx="12305842" cy="1896884"/>
          </a:xfrm>
          <a:prstGeom prst="rect">
            <a:avLst/>
          </a:prstGeom>
        </p:spPr>
      </p:pic>
      <p:sp>
        <p:nvSpPr>
          <p:cNvPr id="16" name="Title 1">
            <a:extLst>
              <a:ext uri="{FF2B5EF4-FFF2-40B4-BE49-F238E27FC236}">
                <a16:creationId xmlns:a16="http://schemas.microsoft.com/office/drawing/2014/main" id="{389F4451-3296-EB4C-BB94-19F01BFCE099}"/>
              </a:ext>
            </a:extLst>
          </p:cNvPr>
          <p:cNvSpPr txBox="1">
            <a:spLocks/>
          </p:cNvSpPr>
          <p:nvPr userDrawn="1"/>
        </p:nvSpPr>
        <p:spPr>
          <a:xfrm>
            <a:off x="260196" y="367991"/>
            <a:ext cx="3378354" cy="1193181"/>
          </a:xfrm>
          <a:prstGeom prst="rect">
            <a:avLst/>
          </a:prstGeom>
          <a:solidFill>
            <a:srgbClr val="FFFFFF">
              <a:alpha val="74902"/>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7" name="Picture 16">
            <a:extLst>
              <a:ext uri="{FF2B5EF4-FFF2-40B4-BE49-F238E27FC236}">
                <a16:creationId xmlns:a16="http://schemas.microsoft.com/office/drawing/2014/main" id="{F549C9A8-C0F9-0049-8B4F-211A7B781BA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70092" y="471679"/>
            <a:ext cx="2358559" cy="985804"/>
          </a:xfrm>
          <a:prstGeom prst="rect">
            <a:avLst/>
          </a:prstGeom>
        </p:spPr>
      </p:pic>
      <p:sp>
        <p:nvSpPr>
          <p:cNvPr id="11" name="Title 1">
            <a:extLst>
              <a:ext uri="{FF2B5EF4-FFF2-40B4-BE49-F238E27FC236}">
                <a16:creationId xmlns:a16="http://schemas.microsoft.com/office/drawing/2014/main" id="{31A4DDE4-9B3C-463B-AF06-36CA02FA12B9}"/>
              </a:ext>
            </a:extLst>
          </p:cNvPr>
          <p:cNvSpPr>
            <a:spLocks noGrp="1"/>
          </p:cNvSpPr>
          <p:nvPr>
            <p:ph type="ctrTitle"/>
          </p:nvPr>
        </p:nvSpPr>
        <p:spPr>
          <a:xfrm>
            <a:off x="7427496" y="345020"/>
            <a:ext cx="4504308" cy="1216152"/>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spTree>
    <p:extLst>
      <p:ext uri="{BB962C8B-B14F-4D97-AF65-F5344CB8AC3E}">
        <p14:creationId xmlns:p14="http://schemas.microsoft.com/office/powerpoint/2010/main" val="11333095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F5F0FA-B2D8-C145-8B5C-D8C2C87CE9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1109712"/>
            <a:ext cx="12269119" cy="6614562"/>
          </a:xfrm>
          <a:prstGeom prst="rect">
            <a:avLst/>
          </a:prstGeom>
        </p:spPr>
      </p:pic>
      <p:pic>
        <p:nvPicPr>
          <p:cNvPr id="15" name="Picture 14">
            <a:extLst>
              <a:ext uri="{FF2B5EF4-FFF2-40B4-BE49-F238E27FC236}">
                <a16:creationId xmlns:a16="http://schemas.microsoft.com/office/drawing/2014/main" id="{12B681F6-270D-DF43-AFD6-AFA4BC4D7E5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6723" y="0"/>
            <a:ext cx="12305842" cy="1818290"/>
          </a:xfrm>
          <a:prstGeom prst="rect">
            <a:avLst/>
          </a:prstGeom>
        </p:spPr>
      </p:pic>
      <p:sp>
        <p:nvSpPr>
          <p:cNvPr id="16" name="Title 1">
            <a:extLst>
              <a:ext uri="{FF2B5EF4-FFF2-40B4-BE49-F238E27FC236}">
                <a16:creationId xmlns:a16="http://schemas.microsoft.com/office/drawing/2014/main" id="{389F4451-3296-EB4C-BB94-19F01BFCE099}"/>
              </a:ext>
            </a:extLst>
          </p:cNvPr>
          <p:cNvSpPr txBox="1">
            <a:spLocks/>
          </p:cNvSpPr>
          <p:nvPr userDrawn="1"/>
        </p:nvSpPr>
        <p:spPr>
          <a:xfrm>
            <a:off x="260196" y="367991"/>
            <a:ext cx="3378354" cy="1193181"/>
          </a:xfrm>
          <a:prstGeom prst="rect">
            <a:avLst/>
          </a:prstGeom>
          <a:solidFill>
            <a:srgbClr val="FFFFFF">
              <a:alpha val="74902"/>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7" name="Picture 16">
            <a:extLst>
              <a:ext uri="{FF2B5EF4-FFF2-40B4-BE49-F238E27FC236}">
                <a16:creationId xmlns:a16="http://schemas.microsoft.com/office/drawing/2014/main" id="{F549C9A8-C0F9-0049-8B4F-211A7B781BA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70092" y="471679"/>
            <a:ext cx="2358559" cy="985804"/>
          </a:xfrm>
          <a:prstGeom prst="rect">
            <a:avLst/>
          </a:prstGeom>
        </p:spPr>
      </p:pic>
      <p:sp>
        <p:nvSpPr>
          <p:cNvPr id="11" name="Title 1">
            <a:extLst>
              <a:ext uri="{FF2B5EF4-FFF2-40B4-BE49-F238E27FC236}">
                <a16:creationId xmlns:a16="http://schemas.microsoft.com/office/drawing/2014/main" id="{31A4DDE4-9B3C-463B-AF06-36CA02FA12B9}"/>
              </a:ext>
            </a:extLst>
          </p:cNvPr>
          <p:cNvSpPr>
            <a:spLocks noGrp="1"/>
          </p:cNvSpPr>
          <p:nvPr>
            <p:ph type="ctrTitle"/>
          </p:nvPr>
        </p:nvSpPr>
        <p:spPr>
          <a:xfrm>
            <a:off x="6917972" y="367991"/>
            <a:ext cx="5013832" cy="1216152"/>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spTree>
    <p:extLst>
      <p:ext uri="{BB962C8B-B14F-4D97-AF65-F5344CB8AC3E}">
        <p14:creationId xmlns:p14="http://schemas.microsoft.com/office/powerpoint/2010/main" val="405521678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60A262-8836-6F48-84B4-4308E0E60F1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1020" y="515001"/>
            <a:ext cx="12305842" cy="8203895"/>
          </a:xfrm>
          <a:prstGeom prst="rect">
            <a:avLst/>
          </a:prstGeom>
        </p:spPr>
      </p:pic>
      <p:pic>
        <p:nvPicPr>
          <p:cNvPr id="13" name="Picture 12">
            <a:extLst>
              <a:ext uri="{FF2B5EF4-FFF2-40B4-BE49-F238E27FC236}">
                <a16:creationId xmlns:a16="http://schemas.microsoft.com/office/drawing/2014/main" id="{43C4D96A-E4EC-2649-952D-8C63474A0AE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9786" y="0"/>
            <a:ext cx="12334608" cy="1807779"/>
          </a:xfrm>
          <a:prstGeom prst="rect">
            <a:avLst/>
          </a:prstGeom>
        </p:spPr>
      </p:pic>
      <p:sp>
        <p:nvSpPr>
          <p:cNvPr id="12" name="Title 1"/>
          <p:cNvSpPr txBox="1">
            <a:spLocks/>
          </p:cNvSpPr>
          <p:nvPr userDrawn="1"/>
        </p:nvSpPr>
        <p:spPr>
          <a:xfrm>
            <a:off x="260196" y="367991"/>
            <a:ext cx="3378354" cy="1193181"/>
          </a:xfrm>
          <a:prstGeom prst="rect">
            <a:avLst/>
          </a:prstGeom>
          <a:solidFill>
            <a:srgbClr val="FFFFFF">
              <a:alpha val="74902"/>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9" name="Picture 8">
            <a:extLst>
              <a:ext uri="{FF2B5EF4-FFF2-40B4-BE49-F238E27FC236}">
                <a16:creationId xmlns:a16="http://schemas.microsoft.com/office/drawing/2014/main" id="{29926F9D-470A-4672-8BB9-A56BAECD8492}"/>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70092" y="471679"/>
            <a:ext cx="2358559" cy="985804"/>
          </a:xfrm>
          <a:prstGeom prst="rect">
            <a:avLst/>
          </a:prstGeom>
        </p:spPr>
      </p:pic>
      <p:sp>
        <p:nvSpPr>
          <p:cNvPr id="2" name="Title 1"/>
          <p:cNvSpPr>
            <a:spLocks noGrp="1"/>
          </p:cNvSpPr>
          <p:nvPr>
            <p:ph type="ctrTitle"/>
          </p:nvPr>
        </p:nvSpPr>
        <p:spPr>
          <a:xfrm>
            <a:off x="7457569" y="367991"/>
            <a:ext cx="4474235" cy="1216152"/>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spTree>
    <p:extLst>
      <p:ext uri="{BB962C8B-B14F-4D97-AF65-F5344CB8AC3E}">
        <p14:creationId xmlns:p14="http://schemas.microsoft.com/office/powerpoint/2010/main" val="24245315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51B6E7-38FD-8D4C-977F-6928D87BD61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893" y="1230263"/>
            <a:ext cx="12256055" cy="5627738"/>
          </a:xfrm>
          <a:prstGeom prst="rect">
            <a:avLst/>
          </a:prstGeom>
        </p:spPr>
      </p:pic>
      <p:pic>
        <p:nvPicPr>
          <p:cNvPr id="13" name="Picture 12">
            <a:extLst>
              <a:ext uri="{FF2B5EF4-FFF2-40B4-BE49-F238E27FC236}">
                <a16:creationId xmlns:a16="http://schemas.microsoft.com/office/drawing/2014/main" id="{43C4D96A-E4EC-2649-952D-8C63474A0AE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9786" y="0"/>
            <a:ext cx="12305842" cy="1807779"/>
          </a:xfrm>
          <a:prstGeom prst="rect">
            <a:avLst/>
          </a:prstGeom>
        </p:spPr>
      </p:pic>
      <p:sp>
        <p:nvSpPr>
          <p:cNvPr id="12" name="Title 1"/>
          <p:cNvSpPr txBox="1">
            <a:spLocks/>
          </p:cNvSpPr>
          <p:nvPr userDrawn="1"/>
        </p:nvSpPr>
        <p:spPr>
          <a:xfrm>
            <a:off x="260196" y="367991"/>
            <a:ext cx="3378354" cy="1193181"/>
          </a:xfrm>
          <a:prstGeom prst="rect">
            <a:avLst/>
          </a:prstGeom>
          <a:solidFill>
            <a:srgbClr val="FFFFFF">
              <a:alpha val="74902"/>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9" name="Picture 8">
            <a:extLst>
              <a:ext uri="{FF2B5EF4-FFF2-40B4-BE49-F238E27FC236}">
                <a16:creationId xmlns:a16="http://schemas.microsoft.com/office/drawing/2014/main" id="{29926F9D-470A-4672-8BB9-A56BAECD8492}"/>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70092" y="471679"/>
            <a:ext cx="2358559" cy="985804"/>
          </a:xfrm>
          <a:prstGeom prst="rect">
            <a:avLst/>
          </a:prstGeom>
        </p:spPr>
      </p:pic>
      <p:sp>
        <p:nvSpPr>
          <p:cNvPr id="2" name="Title 1"/>
          <p:cNvSpPr>
            <a:spLocks noGrp="1"/>
          </p:cNvSpPr>
          <p:nvPr>
            <p:ph type="ctrTitle"/>
          </p:nvPr>
        </p:nvSpPr>
        <p:spPr>
          <a:xfrm>
            <a:off x="6698067" y="367991"/>
            <a:ext cx="5233737" cy="1216152"/>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spTree>
    <p:extLst>
      <p:ext uri="{BB962C8B-B14F-4D97-AF65-F5344CB8AC3E}">
        <p14:creationId xmlns:p14="http://schemas.microsoft.com/office/powerpoint/2010/main" val="14903273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473166-1793-D84B-9D25-B7534EE82D9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786" y="84079"/>
            <a:ext cx="12305842" cy="8203895"/>
          </a:xfrm>
          <a:prstGeom prst="rect">
            <a:avLst/>
          </a:prstGeom>
        </p:spPr>
      </p:pic>
      <p:pic>
        <p:nvPicPr>
          <p:cNvPr id="13" name="Picture 12">
            <a:extLst>
              <a:ext uri="{FF2B5EF4-FFF2-40B4-BE49-F238E27FC236}">
                <a16:creationId xmlns:a16="http://schemas.microsoft.com/office/drawing/2014/main" id="{43C4D96A-E4EC-2649-952D-8C63474A0AE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9786" y="0"/>
            <a:ext cx="12305842" cy="1807779"/>
          </a:xfrm>
          <a:prstGeom prst="rect">
            <a:avLst/>
          </a:prstGeom>
        </p:spPr>
      </p:pic>
      <p:sp>
        <p:nvSpPr>
          <p:cNvPr id="12" name="Title 1"/>
          <p:cNvSpPr txBox="1">
            <a:spLocks/>
          </p:cNvSpPr>
          <p:nvPr userDrawn="1"/>
        </p:nvSpPr>
        <p:spPr>
          <a:xfrm>
            <a:off x="260196" y="367991"/>
            <a:ext cx="3378354" cy="1193181"/>
          </a:xfrm>
          <a:prstGeom prst="rect">
            <a:avLst/>
          </a:prstGeom>
          <a:solidFill>
            <a:srgbClr val="FFFFFF">
              <a:alpha val="74902"/>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9" name="Picture 8">
            <a:extLst>
              <a:ext uri="{FF2B5EF4-FFF2-40B4-BE49-F238E27FC236}">
                <a16:creationId xmlns:a16="http://schemas.microsoft.com/office/drawing/2014/main" id="{29926F9D-470A-4672-8BB9-A56BAECD8492}"/>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70092" y="471679"/>
            <a:ext cx="2358559" cy="985804"/>
          </a:xfrm>
          <a:prstGeom prst="rect">
            <a:avLst/>
          </a:prstGeom>
        </p:spPr>
      </p:pic>
      <p:sp>
        <p:nvSpPr>
          <p:cNvPr id="2" name="Title 1"/>
          <p:cNvSpPr>
            <a:spLocks noGrp="1"/>
          </p:cNvSpPr>
          <p:nvPr>
            <p:ph type="ctrTitle"/>
          </p:nvPr>
        </p:nvSpPr>
        <p:spPr>
          <a:xfrm>
            <a:off x="6483011" y="367991"/>
            <a:ext cx="5448793" cy="1216152"/>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spTree>
    <p:extLst>
      <p:ext uri="{BB962C8B-B14F-4D97-AF65-F5344CB8AC3E}">
        <p14:creationId xmlns:p14="http://schemas.microsoft.com/office/powerpoint/2010/main" val="28992808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51B6E7-38FD-8D4C-977F-6928D87BD6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823875"/>
            <a:ext cx="12256055" cy="8108087"/>
          </a:xfrm>
          <a:prstGeom prst="rect">
            <a:avLst/>
          </a:prstGeom>
        </p:spPr>
      </p:pic>
      <p:sp>
        <p:nvSpPr>
          <p:cNvPr id="2" name="Title 1"/>
          <p:cNvSpPr>
            <a:spLocks noGrp="1"/>
          </p:cNvSpPr>
          <p:nvPr>
            <p:ph type="ctrTitle"/>
          </p:nvPr>
        </p:nvSpPr>
        <p:spPr>
          <a:xfrm>
            <a:off x="1774166" y="5900467"/>
            <a:ext cx="8643669" cy="690114"/>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pic>
        <p:nvPicPr>
          <p:cNvPr id="13" name="Picture 12">
            <a:extLst>
              <a:ext uri="{FF2B5EF4-FFF2-40B4-BE49-F238E27FC236}">
                <a16:creationId xmlns:a16="http://schemas.microsoft.com/office/drawing/2014/main" id="{43C4D96A-E4EC-2649-952D-8C63474A0AE2}"/>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9786" y="-622480"/>
            <a:ext cx="12305842" cy="2430259"/>
          </a:xfrm>
          <a:prstGeom prst="rect">
            <a:avLst/>
          </a:prstGeom>
        </p:spPr>
      </p:pic>
      <p:sp>
        <p:nvSpPr>
          <p:cNvPr id="12" name="Title 1"/>
          <p:cNvSpPr txBox="1">
            <a:spLocks/>
          </p:cNvSpPr>
          <p:nvPr userDrawn="1"/>
        </p:nvSpPr>
        <p:spPr>
          <a:xfrm>
            <a:off x="260196" y="367991"/>
            <a:ext cx="3378354" cy="1193181"/>
          </a:xfrm>
          <a:prstGeom prst="rect">
            <a:avLst/>
          </a:prstGeom>
          <a:solidFill>
            <a:srgbClr val="FFFFFF">
              <a:alpha val="74902"/>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9" name="Picture 8">
            <a:extLst>
              <a:ext uri="{FF2B5EF4-FFF2-40B4-BE49-F238E27FC236}">
                <a16:creationId xmlns:a16="http://schemas.microsoft.com/office/drawing/2014/main" id="{29926F9D-470A-4672-8BB9-A56BAECD8492}"/>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70092" y="471679"/>
            <a:ext cx="2358559" cy="985804"/>
          </a:xfrm>
          <a:prstGeom prst="rect">
            <a:avLst/>
          </a:prstGeom>
        </p:spPr>
      </p:pic>
    </p:spTree>
    <p:extLst>
      <p:ext uri="{BB962C8B-B14F-4D97-AF65-F5344CB8AC3E}">
        <p14:creationId xmlns:p14="http://schemas.microsoft.com/office/powerpoint/2010/main" val="26666636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F5F0FA-B2D8-C145-8B5C-D8C2C87CE9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243438"/>
            <a:ext cx="12269119" cy="8179413"/>
          </a:xfrm>
          <a:prstGeom prst="rect">
            <a:avLst/>
          </a:prstGeom>
        </p:spPr>
      </p:pic>
      <p:sp>
        <p:nvSpPr>
          <p:cNvPr id="11" name="Title 1">
            <a:extLst>
              <a:ext uri="{FF2B5EF4-FFF2-40B4-BE49-F238E27FC236}">
                <a16:creationId xmlns:a16="http://schemas.microsoft.com/office/drawing/2014/main" id="{31A4DDE4-9B3C-463B-AF06-36CA02FA12B9}"/>
              </a:ext>
            </a:extLst>
          </p:cNvPr>
          <p:cNvSpPr>
            <a:spLocks noGrp="1"/>
          </p:cNvSpPr>
          <p:nvPr>
            <p:ph type="ctrTitle"/>
          </p:nvPr>
        </p:nvSpPr>
        <p:spPr>
          <a:xfrm>
            <a:off x="260197" y="2441389"/>
            <a:ext cx="3378354" cy="2061188"/>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pic>
        <p:nvPicPr>
          <p:cNvPr id="15" name="Picture 14">
            <a:extLst>
              <a:ext uri="{FF2B5EF4-FFF2-40B4-BE49-F238E27FC236}">
                <a16:creationId xmlns:a16="http://schemas.microsoft.com/office/drawing/2014/main" id="{12B681F6-270D-DF43-AFD6-AFA4BC4D7E5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6723" y="-622480"/>
            <a:ext cx="12305842" cy="2440770"/>
          </a:xfrm>
          <a:prstGeom prst="rect">
            <a:avLst/>
          </a:prstGeom>
        </p:spPr>
      </p:pic>
      <p:sp>
        <p:nvSpPr>
          <p:cNvPr id="16" name="Title 1">
            <a:extLst>
              <a:ext uri="{FF2B5EF4-FFF2-40B4-BE49-F238E27FC236}">
                <a16:creationId xmlns:a16="http://schemas.microsoft.com/office/drawing/2014/main" id="{389F4451-3296-EB4C-BB94-19F01BFCE099}"/>
              </a:ext>
            </a:extLst>
          </p:cNvPr>
          <p:cNvSpPr txBox="1">
            <a:spLocks/>
          </p:cNvSpPr>
          <p:nvPr userDrawn="1"/>
        </p:nvSpPr>
        <p:spPr>
          <a:xfrm>
            <a:off x="260196" y="367991"/>
            <a:ext cx="3378354" cy="1193181"/>
          </a:xfrm>
          <a:prstGeom prst="rect">
            <a:avLst/>
          </a:prstGeom>
          <a:solidFill>
            <a:srgbClr val="FFFFFF">
              <a:alpha val="74902"/>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7" name="Picture 16">
            <a:extLst>
              <a:ext uri="{FF2B5EF4-FFF2-40B4-BE49-F238E27FC236}">
                <a16:creationId xmlns:a16="http://schemas.microsoft.com/office/drawing/2014/main" id="{F549C9A8-C0F9-0049-8B4F-211A7B781BA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70092" y="471679"/>
            <a:ext cx="2358559" cy="985804"/>
          </a:xfrm>
          <a:prstGeom prst="rect">
            <a:avLst/>
          </a:prstGeom>
        </p:spPr>
      </p:pic>
    </p:spTree>
    <p:extLst>
      <p:ext uri="{BB962C8B-B14F-4D97-AF65-F5344CB8AC3E}">
        <p14:creationId xmlns:p14="http://schemas.microsoft.com/office/powerpoint/2010/main" val="19739576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A6C68D-185B-0D40-9D14-BB5C1B82E2C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723" y="1352380"/>
            <a:ext cx="12305842" cy="8203895"/>
          </a:xfrm>
          <a:prstGeom prst="rect">
            <a:avLst/>
          </a:prstGeom>
        </p:spPr>
      </p:pic>
      <p:sp>
        <p:nvSpPr>
          <p:cNvPr id="11" name="Title 1">
            <a:extLst>
              <a:ext uri="{FF2B5EF4-FFF2-40B4-BE49-F238E27FC236}">
                <a16:creationId xmlns:a16="http://schemas.microsoft.com/office/drawing/2014/main" id="{31A4DDE4-9B3C-463B-AF06-36CA02FA12B9}"/>
              </a:ext>
            </a:extLst>
          </p:cNvPr>
          <p:cNvSpPr>
            <a:spLocks noGrp="1"/>
          </p:cNvSpPr>
          <p:nvPr>
            <p:ph type="ctrTitle"/>
          </p:nvPr>
        </p:nvSpPr>
        <p:spPr>
          <a:xfrm>
            <a:off x="260197" y="2441389"/>
            <a:ext cx="3378354" cy="2061188"/>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pic>
        <p:nvPicPr>
          <p:cNvPr id="15" name="Picture 14">
            <a:extLst>
              <a:ext uri="{FF2B5EF4-FFF2-40B4-BE49-F238E27FC236}">
                <a16:creationId xmlns:a16="http://schemas.microsoft.com/office/drawing/2014/main" id="{12B681F6-270D-DF43-AFD6-AFA4BC4D7E5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6723" y="-622480"/>
            <a:ext cx="12305842" cy="2440770"/>
          </a:xfrm>
          <a:prstGeom prst="rect">
            <a:avLst/>
          </a:prstGeom>
        </p:spPr>
      </p:pic>
      <p:sp>
        <p:nvSpPr>
          <p:cNvPr id="16" name="Title 1">
            <a:extLst>
              <a:ext uri="{FF2B5EF4-FFF2-40B4-BE49-F238E27FC236}">
                <a16:creationId xmlns:a16="http://schemas.microsoft.com/office/drawing/2014/main" id="{389F4451-3296-EB4C-BB94-19F01BFCE099}"/>
              </a:ext>
            </a:extLst>
          </p:cNvPr>
          <p:cNvSpPr txBox="1">
            <a:spLocks/>
          </p:cNvSpPr>
          <p:nvPr userDrawn="1"/>
        </p:nvSpPr>
        <p:spPr>
          <a:xfrm>
            <a:off x="260196" y="367991"/>
            <a:ext cx="3378354" cy="1193181"/>
          </a:xfrm>
          <a:prstGeom prst="rect">
            <a:avLst/>
          </a:prstGeom>
          <a:solidFill>
            <a:srgbClr val="FFFFFF">
              <a:alpha val="74902"/>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7" name="Picture 16">
            <a:extLst>
              <a:ext uri="{FF2B5EF4-FFF2-40B4-BE49-F238E27FC236}">
                <a16:creationId xmlns:a16="http://schemas.microsoft.com/office/drawing/2014/main" id="{F549C9A8-C0F9-0049-8B4F-211A7B781BA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70092" y="471679"/>
            <a:ext cx="2358559" cy="985804"/>
          </a:xfrm>
          <a:prstGeom prst="rect">
            <a:avLst/>
          </a:prstGeom>
        </p:spPr>
      </p:pic>
    </p:spTree>
    <p:extLst>
      <p:ext uri="{BB962C8B-B14F-4D97-AF65-F5344CB8AC3E}">
        <p14:creationId xmlns:p14="http://schemas.microsoft.com/office/powerpoint/2010/main" val="29389953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B52745-DDED-0F48-9238-1A5E839A4A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801055"/>
            <a:ext cx="12269119" cy="8179413"/>
          </a:xfrm>
          <a:prstGeom prst="rect">
            <a:avLst/>
          </a:prstGeom>
        </p:spPr>
      </p:pic>
      <p:sp>
        <p:nvSpPr>
          <p:cNvPr id="11" name="Title 1">
            <a:extLst>
              <a:ext uri="{FF2B5EF4-FFF2-40B4-BE49-F238E27FC236}">
                <a16:creationId xmlns:a16="http://schemas.microsoft.com/office/drawing/2014/main" id="{31A4DDE4-9B3C-463B-AF06-36CA02FA12B9}"/>
              </a:ext>
            </a:extLst>
          </p:cNvPr>
          <p:cNvSpPr>
            <a:spLocks noGrp="1"/>
          </p:cNvSpPr>
          <p:nvPr>
            <p:ph type="ctrTitle"/>
          </p:nvPr>
        </p:nvSpPr>
        <p:spPr>
          <a:xfrm>
            <a:off x="260197" y="2441389"/>
            <a:ext cx="3378354" cy="2061188"/>
          </a:xfrm>
          <a:solidFill>
            <a:srgbClr val="FFFFFF">
              <a:alpha val="74902"/>
            </a:srgbClr>
          </a:solidFill>
        </p:spPr>
        <p:txBody>
          <a:bodyPr anchor="ctr" anchorCtr="1">
            <a:normAutofit/>
          </a:bodyPr>
          <a:lstStyle>
            <a:lvl1pPr algn="ctr">
              <a:defRPr sz="4000" b="0" i="0">
                <a:solidFill>
                  <a:schemeClr val="accent1"/>
                </a:solidFill>
                <a:latin typeface="+mj-lt"/>
                <a:ea typeface="Myriad Pro Light Cond" charset="0"/>
                <a:cs typeface="Myriad Pro Light Cond" charset="0"/>
              </a:defRPr>
            </a:lvl1pPr>
          </a:lstStyle>
          <a:p>
            <a:r>
              <a:rPr lang="en-US"/>
              <a:t>Click to edit Master title style</a:t>
            </a:r>
          </a:p>
        </p:txBody>
      </p:sp>
      <p:pic>
        <p:nvPicPr>
          <p:cNvPr id="15" name="Picture 14">
            <a:extLst>
              <a:ext uri="{FF2B5EF4-FFF2-40B4-BE49-F238E27FC236}">
                <a16:creationId xmlns:a16="http://schemas.microsoft.com/office/drawing/2014/main" id="{12B681F6-270D-DF43-AFD6-AFA4BC4D7E5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6724" y="-622480"/>
            <a:ext cx="12396889" cy="2430259"/>
          </a:xfrm>
          <a:prstGeom prst="rect">
            <a:avLst/>
          </a:prstGeom>
        </p:spPr>
      </p:pic>
      <p:sp>
        <p:nvSpPr>
          <p:cNvPr id="16" name="Title 1">
            <a:extLst>
              <a:ext uri="{FF2B5EF4-FFF2-40B4-BE49-F238E27FC236}">
                <a16:creationId xmlns:a16="http://schemas.microsoft.com/office/drawing/2014/main" id="{389F4451-3296-EB4C-BB94-19F01BFCE099}"/>
              </a:ext>
            </a:extLst>
          </p:cNvPr>
          <p:cNvSpPr txBox="1">
            <a:spLocks/>
          </p:cNvSpPr>
          <p:nvPr userDrawn="1"/>
        </p:nvSpPr>
        <p:spPr>
          <a:xfrm>
            <a:off x="260196" y="367991"/>
            <a:ext cx="3378354" cy="1193181"/>
          </a:xfrm>
          <a:prstGeom prst="rect">
            <a:avLst/>
          </a:prstGeom>
          <a:solidFill>
            <a:srgbClr val="FFFFFF">
              <a:alpha val="74902"/>
            </a:srgbClr>
          </a:solidFill>
        </p:spPr>
        <p:txBody>
          <a:bodyPr vert="horz" lIns="91440" tIns="45720" rIns="91440" bIns="45720" rtlCol="0" anchor="b">
            <a:normAutofit/>
          </a:bodyPr>
          <a:lstStyle>
            <a:lvl1pPr algn="ctr" defTabSz="914400" rtl="0" eaLnBrk="1" latinLnBrk="0" hangingPunct="1">
              <a:lnSpc>
                <a:spcPct val="90000"/>
              </a:lnSpc>
              <a:spcBef>
                <a:spcPct val="0"/>
              </a:spcBef>
              <a:buNone/>
              <a:defRPr sz="4000" kern="1200">
                <a:solidFill>
                  <a:schemeClr val="accent1"/>
                </a:solidFill>
                <a:latin typeface="Merriweather" charset="0"/>
                <a:ea typeface="Merriweather" charset="0"/>
                <a:cs typeface="Merriweather" charset="0"/>
              </a:defRPr>
            </a:lvl1pPr>
          </a:lstStyle>
          <a:p>
            <a:endParaRPr lang="en-US" sz="4000"/>
          </a:p>
        </p:txBody>
      </p:sp>
      <p:pic>
        <p:nvPicPr>
          <p:cNvPr id="17" name="Picture 16">
            <a:extLst>
              <a:ext uri="{FF2B5EF4-FFF2-40B4-BE49-F238E27FC236}">
                <a16:creationId xmlns:a16="http://schemas.microsoft.com/office/drawing/2014/main" id="{F549C9A8-C0F9-0049-8B4F-211A7B781BAB}"/>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70092" y="471679"/>
            <a:ext cx="2358559" cy="985804"/>
          </a:xfrm>
          <a:prstGeom prst="rect">
            <a:avLst/>
          </a:prstGeom>
        </p:spPr>
      </p:pic>
    </p:spTree>
    <p:extLst>
      <p:ext uri="{BB962C8B-B14F-4D97-AF65-F5344CB8AC3E}">
        <p14:creationId xmlns:p14="http://schemas.microsoft.com/office/powerpoint/2010/main" val="28141978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512959"/>
            <a:ext cx="10515600" cy="1177733"/>
          </a:xfrm>
        </p:spPr>
        <p:txBody>
          <a:bodyPr/>
          <a:lstStyle>
            <a:lvl1pPr>
              <a:defRPr b="0" i="0">
                <a:latin typeface="Nunito" pitchFamily="2" charset="77"/>
                <a:ea typeface="Nunito" pitchFamily="2" charset="77"/>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b="0" i="0">
                <a:latin typeface="Calibri Light" panose="020F0302020204030204" pitchFamily="34" charset="0"/>
                <a:ea typeface="Calibri Light" panose="020F0302020204030204" pitchFamily="34" charset="0"/>
                <a:cs typeface="Calibri Light" panose="020F0302020204030204" pitchFamily="34" charset="0"/>
              </a:defRPr>
            </a:lvl1pPr>
            <a:lvl2pPr>
              <a:defRPr b="0" i="0">
                <a:latin typeface="Calibri Light" panose="020F0302020204030204" pitchFamily="34" charset="0"/>
                <a:ea typeface="Calibri Light" panose="020F0302020204030204" pitchFamily="34" charset="0"/>
                <a:cs typeface="Calibri Light" panose="020F0302020204030204" pitchFamily="34" charset="0"/>
              </a:defRPr>
            </a:lvl2pPr>
            <a:lvl3pPr>
              <a:defRPr b="0" i="0">
                <a:latin typeface="Calibri Light" panose="020F0302020204030204" pitchFamily="34" charset="0"/>
                <a:ea typeface="Calibri Light" panose="020F0302020204030204" pitchFamily="34" charset="0"/>
                <a:cs typeface="Calibri Light" panose="020F0302020204030204" pitchFamily="34" charset="0"/>
              </a:defRPr>
            </a:lvl3pPr>
            <a:lvl4pPr>
              <a:defRPr b="0" i="0">
                <a:latin typeface="Calibri Light" panose="020F0302020204030204" pitchFamily="34" charset="0"/>
                <a:ea typeface="Calibri Light" panose="020F0302020204030204" pitchFamily="34" charset="0"/>
                <a:cs typeface="Calibri Light" panose="020F0302020204030204" pitchFamily="34" charset="0"/>
              </a:defRPr>
            </a:lvl4pPr>
            <a:lvl5pPr>
              <a:defRPr b="0" i="0">
                <a:latin typeface="Calibri Light" panose="020F0302020204030204" pitchFamily="34" charset="0"/>
                <a:ea typeface="Calibri Light" panose="020F0302020204030204" pitchFamily="34" charset="0"/>
                <a:cs typeface="Calibri Light" panose="020F03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p:nvPr userDrawn="1"/>
        </p:nvCxnSpPr>
        <p:spPr>
          <a:xfrm flipV="1">
            <a:off x="838200" y="1410321"/>
            <a:ext cx="10515600" cy="1588"/>
          </a:xfrm>
          <a:prstGeom prst="line">
            <a:avLst/>
          </a:prstGeom>
          <a:ln>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23BB096B-4483-476F-80D2-59596992CDEF}"/>
              </a:ext>
            </a:extLst>
          </p:cNvPr>
          <p:cNvSpPr/>
          <p:nvPr userDrawn="1"/>
        </p:nvSpPr>
        <p:spPr>
          <a:xfrm>
            <a:off x="10224347" y="3"/>
            <a:ext cx="1950720" cy="469467"/>
          </a:xfrm>
          <a:prstGeom prst="rect">
            <a:avLst/>
          </a:prstGeom>
          <a:blipFill dpi="0" rotWithShape="1">
            <a:blip r:embed="rId2" cstate="screen">
              <a:alphaModFix amt="43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4" name="Footer Placeholder 4">
            <a:extLst>
              <a:ext uri="{FF2B5EF4-FFF2-40B4-BE49-F238E27FC236}">
                <a16:creationId xmlns:a16="http://schemas.microsoft.com/office/drawing/2014/main" id="{ABFD53B6-57BC-4D16-935C-A26D71E1AB24}"/>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16" name="Footer Placeholder 4">
            <a:extLst>
              <a:ext uri="{FF2B5EF4-FFF2-40B4-BE49-F238E27FC236}">
                <a16:creationId xmlns:a16="http://schemas.microsoft.com/office/drawing/2014/main" id="{3EDD35B9-549E-4C7B-973D-914947369F46}"/>
              </a:ext>
            </a:extLst>
          </p:cNvPr>
          <p:cNvSpPr txBox="1">
            <a:spLocks/>
          </p:cNvSpPr>
          <p:nvPr userDrawn="1"/>
        </p:nvSpPr>
        <p:spPr>
          <a:xfrm>
            <a:off x="5523581"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Nunito" pitchFamily="2" charset="77"/>
              </a:rPr>
              <a:t>© LENA</a:t>
            </a:r>
          </a:p>
        </p:txBody>
      </p:sp>
      <p:pic>
        <p:nvPicPr>
          <p:cNvPr id="12" name="Picture 11">
            <a:extLst>
              <a:ext uri="{FF2B5EF4-FFF2-40B4-BE49-F238E27FC236}">
                <a16:creationId xmlns:a16="http://schemas.microsoft.com/office/drawing/2014/main" id="{0337B382-9574-9946-B21D-9F14AAC9E625}"/>
              </a:ext>
            </a:extLst>
          </p:cNvPr>
          <p:cNvPicPr>
            <a:picLocks noChangeAspect="1"/>
          </p:cNvPicPr>
          <p:nvPr userDrawn="1"/>
        </p:nvPicPr>
        <p:blipFill>
          <a:blip r:embed="rId3" cstate="screen">
            <a:biLevel thresh="25000"/>
            <a:alphaModFix amt="40000"/>
            <a:extLst>
              <a:ext uri="{28A0092B-C50C-407E-A947-70E740481C1C}">
                <a14:useLocalDpi xmlns:a14="http://schemas.microsoft.com/office/drawing/2010/main"/>
              </a:ext>
            </a:extLst>
          </a:blip>
          <a:stretch>
            <a:fillRect/>
          </a:stretch>
        </p:blipFill>
        <p:spPr>
          <a:xfrm>
            <a:off x="10628252" y="67176"/>
            <a:ext cx="1412588" cy="331701"/>
          </a:xfrm>
          <a:prstGeom prst="rect">
            <a:avLst/>
          </a:prstGeom>
        </p:spPr>
      </p:pic>
      <p:pic>
        <p:nvPicPr>
          <p:cNvPr id="22" name="Picture 21">
            <a:extLst>
              <a:ext uri="{FF2B5EF4-FFF2-40B4-BE49-F238E27FC236}">
                <a16:creationId xmlns:a16="http://schemas.microsoft.com/office/drawing/2014/main" id="{6CF2C8B0-F30C-C34C-A7EF-125E5E451C1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37819" y="-455434"/>
            <a:ext cx="12281867" cy="921140"/>
          </a:xfrm>
          <a:prstGeom prst="rect">
            <a:avLst/>
          </a:prstGeom>
        </p:spPr>
      </p:pic>
      <p:pic>
        <p:nvPicPr>
          <p:cNvPr id="23" name="Picture 22">
            <a:extLst>
              <a:ext uri="{FF2B5EF4-FFF2-40B4-BE49-F238E27FC236}">
                <a16:creationId xmlns:a16="http://schemas.microsoft.com/office/drawing/2014/main" id="{BFBDB8F5-E5C5-B543-A245-39782F2B4BAA}"/>
              </a:ext>
            </a:extLst>
          </p:cNvPr>
          <p:cNvPicPr>
            <a:picLocks noChangeAspect="1"/>
          </p:cNvPicPr>
          <p:nvPr userDrawn="1"/>
        </p:nvPicPr>
        <p:blipFill>
          <a:blip r:embed="rId3" cstate="screen">
            <a:biLevel thresh="25000"/>
            <a:alphaModFix amt="40000"/>
            <a:extLst>
              <a:ext uri="{28A0092B-C50C-407E-A947-70E740481C1C}">
                <a14:useLocalDpi xmlns:a14="http://schemas.microsoft.com/office/drawing/2010/main"/>
              </a:ext>
            </a:extLst>
          </a:blip>
          <a:stretch>
            <a:fillRect/>
          </a:stretch>
        </p:blipFill>
        <p:spPr>
          <a:xfrm>
            <a:off x="10628251" y="67176"/>
            <a:ext cx="1412589" cy="340416"/>
          </a:xfrm>
          <a:prstGeom prst="rect">
            <a:avLst/>
          </a:prstGeom>
        </p:spPr>
      </p:pic>
    </p:spTree>
    <p:extLst>
      <p:ext uri="{BB962C8B-B14F-4D97-AF65-F5344CB8AC3E}">
        <p14:creationId xmlns:p14="http://schemas.microsoft.com/office/powerpoint/2010/main" val="29718753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Title 6"/>
          <p:cNvSpPr>
            <a:spLocks noGrp="1"/>
          </p:cNvSpPr>
          <p:nvPr>
            <p:ph type="title"/>
          </p:nvPr>
        </p:nvSpPr>
        <p:spPr/>
        <p:txBody>
          <a:bodyPr/>
          <a:lstStyle>
            <a:lvl1pPr>
              <a:defRPr b="0" i="0">
                <a:latin typeface="Nunito" pitchFamily="2" charset="77"/>
              </a:defRPr>
            </a:lvl1pPr>
          </a:lstStyle>
          <a:p>
            <a:r>
              <a:rPr lang="en-US" dirty="0"/>
              <a:t>Click to edit Master title style</a:t>
            </a:r>
          </a:p>
        </p:txBody>
      </p:sp>
      <p:sp>
        <p:nvSpPr>
          <p:cNvPr id="13" name="Rectangle 12">
            <a:extLst>
              <a:ext uri="{FF2B5EF4-FFF2-40B4-BE49-F238E27FC236}">
                <a16:creationId xmlns:a16="http://schemas.microsoft.com/office/drawing/2014/main" id="{0C7EF5E9-C795-4C0A-BBCE-0416B25608CC}"/>
              </a:ext>
            </a:extLst>
          </p:cNvPr>
          <p:cNvSpPr/>
          <p:nvPr userDrawn="1"/>
        </p:nvSpPr>
        <p:spPr>
          <a:xfrm>
            <a:off x="10224347" y="3"/>
            <a:ext cx="1950720" cy="469467"/>
          </a:xfrm>
          <a:prstGeom prst="rect">
            <a:avLst/>
          </a:prstGeom>
          <a:blipFill dpi="0" rotWithShape="1">
            <a:blip r:embed="rId2" cstate="screen">
              <a:alphaModFix amt="43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2" name="Footer Placeholder 4">
            <a:extLst>
              <a:ext uri="{FF2B5EF4-FFF2-40B4-BE49-F238E27FC236}">
                <a16:creationId xmlns:a16="http://schemas.microsoft.com/office/drawing/2014/main" id="{AB299780-F673-4B42-9EAF-2D7E85B502FD}"/>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17" name="Footer Placeholder 4">
            <a:extLst>
              <a:ext uri="{FF2B5EF4-FFF2-40B4-BE49-F238E27FC236}">
                <a16:creationId xmlns:a16="http://schemas.microsoft.com/office/drawing/2014/main" id="{3276E024-5697-43F7-91AD-D23794F9E4C0}"/>
              </a:ext>
            </a:extLst>
          </p:cNvPr>
          <p:cNvSpPr txBox="1">
            <a:spLocks/>
          </p:cNvSpPr>
          <p:nvPr userDrawn="1"/>
        </p:nvSpPr>
        <p:spPr>
          <a:xfrm>
            <a:off x="5523581"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Nunito" pitchFamily="2" charset="77"/>
              </a:rPr>
              <a:t>© LENA</a:t>
            </a:r>
          </a:p>
        </p:txBody>
      </p:sp>
      <p:sp>
        <p:nvSpPr>
          <p:cNvPr id="10" name="Footer Placeholder 4">
            <a:extLst>
              <a:ext uri="{FF2B5EF4-FFF2-40B4-BE49-F238E27FC236}">
                <a16:creationId xmlns:a16="http://schemas.microsoft.com/office/drawing/2014/main" id="{4C92DE12-9B7D-4146-8D67-D95CECD232DD}"/>
              </a:ext>
            </a:extLst>
          </p:cNvPr>
          <p:cNvSpPr txBox="1">
            <a:spLocks/>
          </p:cNvSpPr>
          <p:nvPr userDrawn="1"/>
        </p:nvSpPr>
        <p:spPr>
          <a:xfrm>
            <a:off x="838200"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January 9, 2018</a:t>
            </a:r>
          </a:p>
        </p:txBody>
      </p:sp>
      <p:pic>
        <p:nvPicPr>
          <p:cNvPr id="21" name="Picture 20">
            <a:extLst>
              <a:ext uri="{FF2B5EF4-FFF2-40B4-BE49-F238E27FC236}">
                <a16:creationId xmlns:a16="http://schemas.microsoft.com/office/drawing/2014/main" id="{922E4B85-5944-1B4D-A0C9-E27A6DCFB899}"/>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7819" y="-455434"/>
            <a:ext cx="12281867" cy="921140"/>
          </a:xfrm>
          <a:prstGeom prst="rect">
            <a:avLst/>
          </a:prstGeom>
        </p:spPr>
      </p:pic>
      <p:pic>
        <p:nvPicPr>
          <p:cNvPr id="22" name="Picture 21">
            <a:extLst>
              <a:ext uri="{FF2B5EF4-FFF2-40B4-BE49-F238E27FC236}">
                <a16:creationId xmlns:a16="http://schemas.microsoft.com/office/drawing/2014/main" id="{331BC970-4571-4447-B048-E695170524BC}"/>
              </a:ext>
            </a:extLst>
          </p:cNvPr>
          <p:cNvPicPr>
            <a:picLocks noChangeAspect="1"/>
          </p:cNvPicPr>
          <p:nvPr userDrawn="1"/>
        </p:nvPicPr>
        <p:blipFill>
          <a:blip r:embed="rId4" cstate="screen">
            <a:biLevel thresh="25000"/>
            <a:alphaModFix amt="40000"/>
            <a:extLst>
              <a:ext uri="{28A0092B-C50C-407E-A947-70E740481C1C}">
                <a14:useLocalDpi xmlns:a14="http://schemas.microsoft.com/office/drawing/2010/main"/>
              </a:ext>
            </a:extLst>
          </a:blip>
          <a:stretch>
            <a:fillRect/>
          </a:stretch>
        </p:blipFill>
        <p:spPr>
          <a:xfrm>
            <a:off x="10628251" y="67176"/>
            <a:ext cx="1412589" cy="340416"/>
          </a:xfrm>
          <a:prstGeom prst="rect">
            <a:avLst/>
          </a:prstGeom>
        </p:spPr>
      </p:pic>
    </p:spTree>
    <p:extLst>
      <p:ext uri="{BB962C8B-B14F-4D97-AF65-F5344CB8AC3E}">
        <p14:creationId xmlns:p14="http://schemas.microsoft.com/office/powerpoint/2010/main" val="30929718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24802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lvl1pPr>
              <a:defRPr b="0" i="0"/>
            </a:lvl1pPr>
          </a:lstStyle>
          <a:p>
            <a:r>
              <a:rPr lang="en-US" dirty="0"/>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04992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Tree>
    <p:extLst>
      <p:ext uri="{BB962C8B-B14F-4D97-AF65-F5344CB8AC3E}">
        <p14:creationId xmlns:p14="http://schemas.microsoft.com/office/powerpoint/2010/main" val="28472939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lvl1pPr>
              <a:defRPr b="0" i="0"/>
            </a:lvl1pPr>
          </a:lstStyle>
          <a:p>
            <a:r>
              <a:rPr lang="en-US" dirty="0"/>
              <a:t>Click to edit Master title style</a:t>
            </a:r>
          </a:p>
        </p:txBody>
      </p:sp>
    </p:spTree>
    <p:extLst>
      <p:ext uri="{BB962C8B-B14F-4D97-AF65-F5344CB8AC3E}">
        <p14:creationId xmlns:p14="http://schemas.microsoft.com/office/powerpoint/2010/main" val="321132946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0" i="0"/>
            </a:lvl1pPr>
          </a:lstStyle>
          <a:p>
            <a:r>
              <a:rPr lang="en-US" dirty="0"/>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4033696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0" i="0"/>
            </a:lvl1pPr>
          </a:lstStyle>
          <a:p>
            <a:r>
              <a:rPr lang="en-US" dirty="0"/>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3133348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i="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28259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37845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10800000">
            <a:off x="838202" y="422276"/>
            <a:ext cx="2628900" cy="5811838"/>
          </a:xfrm>
        </p:spPr>
        <p:txBody>
          <a:bodyPr vert="eaVert"/>
          <a:lstStyle>
            <a:lvl1pPr>
              <a:defRPr b="0" i="0"/>
            </a:lvl1pPr>
          </a:lstStyle>
          <a:p>
            <a:r>
              <a:rPr lang="en-US" dirty="0"/>
              <a:t>Click to edit Master title style</a:t>
            </a:r>
          </a:p>
        </p:txBody>
      </p:sp>
      <p:sp>
        <p:nvSpPr>
          <p:cNvPr id="3" name="Vertical Text Placeholder 2"/>
          <p:cNvSpPr>
            <a:spLocks noGrp="1"/>
          </p:cNvSpPr>
          <p:nvPr>
            <p:ph type="body" orient="vert" idx="1"/>
          </p:nvPr>
        </p:nvSpPr>
        <p:spPr>
          <a:xfrm rot="16200000">
            <a:off x="5072067" y="-551920"/>
            <a:ext cx="5800725"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5722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CF51C1-C907-4C18-8663-FE770E11BCA1}"/>
              </a:ext>
            </a:extLst>
          </p:cNvPr>
          <p:cNvSpPr>
            <a:spLocks noGrp="1"/>
          </p:cNvSpPr>
          <p:nvPr>
            <p:ph type="title"/>
          </p:nvPr>
        </p:nvSpPr>
        <p:spPr/>
        <p:txBody>
          <a:bodyPr/>
          <a:lstStyle>
            <a:lvl1pPr>
              <a:defRPr b="0" i="0"/>
            </a:lvl1pPr>
          </a:lstStyle>
          <a:p>
            <a:r>
              <a:rPr lang="en-US" dirty="0"/>
              <a:t>Click to edit Master title style</a:t>
            </a:r>
          </a:p>
        </p:txBody>
      </p:sp>
      <p:sp>
        <p:nvSpPr>
          <p:cNvPr id="7" name="Footer Placeholder 4">
            <a:extLst>
              <a:ext uri="{FF2B5EF4-FFF2-40B4-BE49-F238E27FC236}">
                <a16:creationId xmlns:a16="http://schemas.microsoft.com/office/drawing/2014/main" id="{AB43970F-17AB-46C9-A5E6-346583621AA3}"/>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8" name="Footer Placeholder 4">
            <a:extLst>
              <a:ext uri="{FF2B5EF4-FFF2-40B4-BE49-F238E27FC236}">
                <a16:creationId xmlns:a16="http://schemas.microsoft.com/office/drawing/2014/main" id="{96193DFE-83E6-472F-AB6D-FAACCAFFC5E4}"/>
              </a:ext>
            </a:extLst>
          </p:cNvPr>
          <p:cNvSpPr txBox="1">
            <a:spLocks/>
          </p:cNvSpPr>
          <p:nvPr userDrawn="1"/>
        </p:nvSpPr>
        <p:spPr>
          <a:xfrm>
            <a:off x="838200"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December 12, 2017</a:t>
            </a:r>
          </a:p>
        </p:txBody>
      </p:sp>
    </p:spTree>
    <p:extLst>
      <p:ext uri="{BB962C8B-B14F-4D97-AF65-F5344CB8AC3E}">
        <p14:creationId xmlns:p14="http://schemas.microsoft.com/office/powerpoint/2010/main" val="394065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slideLayout" Target="../slideLayouts/slideLayout45.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29" Type="http://schemas.openxmlformats.org/officeDocument/2006/relationships/image" Target="../media/image9.png"/><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28" Type="http://schemas.openxmlformats.org/officeDocument/2006/relationships/image" Target="../media/image8.png"/><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 Id="rId27" Type="http://schemas.openxmlformats.org/officeDocument/2006/relationships/theme" Target="../theme/theme2.xml"/><Relationship Id="rId30" Type="http://schemas.openxmlformats.org/officeDocument/2006/relationships/image" Target="../media/image10.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image" Target="../media/image9.png"/><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theme" Target="../theme/theme3.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image" Target="../media/image26.png"/><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image" Target="../media/image25.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p:cNvCxnSpPr/>
          <p:nvPr userDrawn="1"/>
        </p:nvCxnSpPr>
        <p:spPr>
          <a:xfrm flipV="1">
            <a:off x="838200" y="1410321"/>
            <a:ext cx="10515600" cy="1588"/>
          </a:xfrm>
          <a:prstGeom prst="line">
            <a:avLst/>
          </a:prstGeom>
          <a:ln>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65CE880D-23A0-45F3-BCE8-7BDBBD2A0841}"/>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15" name="Footer Placeholder 4">
            <a:extLst>
              <a:ext uri="{FF2B5EF4-FFF2-40B4-BE49-F238E27FC236}">
                <a16:creationId xmlns:a16="http://schemas.microsoft.com/office/drawing/2014/main" id="{EC505250-6A12-4302-96BB-785A1FAC726C}"/>
              </a:ext>
            </a:extLst>
          </p:cNvPr>
          <p:cNvSpPr txBox="1">
            <a:spLocks/>
          </p:cNvSpPr>
          <p:nvPr userDrawn="1"/>
        </p:nvSpPr>
        <p:spPr>
          <a:xfrm>
            <a:off x="838200"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January 9, 2018</a:t>
            </a:r>
          </a:p>
        </p:txBody>
      </p:sp>
      <p:sp>
        <p:nvSpPr>
          <p:cNvPr id="16" name="Footer Placeholder 4">
            <a:extLst>
              <a:ext uri="{FF2B5EF4-FFF2-40B4-BE49-F238E27FC236}">
                <a16:creationId xmlns:a16="http://schemas.microsoft.com/office/drawing/2014/main" id="{B95A4228-F98E-44A0-A60B-A790B5081F51}"/>
              </a:ext>
            </a:extLst>
          </p:cNvPr>
          <p:cNvSpPr txBox="1">
            <a:spLocks/>
          </p:cNvSpPr>
          <p:nvPr userDrawn="1"/>
        </p:nvSpPr>
        <p:spPr>
          <a:xfrm>
            <a:off x="5523581"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Nunito" pitchFamily="2" charset="77"/>
              </a:rPr>
              <a:t>© LENA</a:t>
            </a:r>
          </a:p>
        </p:txBody>
      </p:sp>
      <p:sp>
        <p:nvSpPr>
          <p:cNvPr id="17" name="Rectangle 16">
            <a:extLst>
              <a:ext uri="{FF2B5EF4-FFF2-40B4-BE49-F238E27FC236}">
                <a16:creationId xmlns:a16="http://schemas.microsoft.com/office/drawing/2014/main" id="{5AD19406-0081-4641-8394-0AC7757636AB}"/>
              </a:ext>
            </a:extLst>
          </p:cNvPr>
          <p:cNvSpPr/>
          <p:nvPr userDrawn="1"/>
        </p:nvSpPr>
        <p:spPr>
          <a:xfrm>
            <a:off x="10224347" y="3"/>
            <a:ext cx="1950720" cy="469467"/>
          </a:xfrm>
          <a:prstGeom prst="rect">
            <a:avLst/>
          </a:prstGeom>
          <a:blipFill dpi="0" rotWithShape="1">
            <a:blip r:embed="rId21">
              <a:alphaModFix amt="43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pic>
        <p:nvPicPr>
          <p:cNvPr id="18" name="Picture 17">
            <a:extLst>
              <a:ext uri="{FF2B5EF4-FFF2-40B4-BE49-F238E27FC236}">
                <a16:creationId xmlns:a16="http://schemas.microsoft.com/office/drawing/2014/main" id="{B8E39F2D-2FE9-8F41-9B69-79BFCFE0C794}"/>
              </a:ext>
            </a:extLst>
          </p:cNvPr>
          <p:cNvPicPr>
            <a:picLocks noChangeAspect="1"/>
          </p:cNvPicPr>
          <p:nvPr userDrawn="1"/>
        </p:nvPicPr>
        <p:blipFill>
          <a:blip r:embed="rId22">
            <a:extLst>
              <a:ext uri="{28A0092B-C50C-407E-A947-70E740481C1C}">
                <a14:useLocalDpi xmlns:a14="http://schemas.microsoft.com/office/drawing/2010/main" val="0"/>
              </a:ext>
            </a:extLst>
          </a:blip>
          <a:srcRect l="9451" r="9451"/>
          <a:stretch/>
        </p:blipFill>
        <p:spPr>
          <a:xfrm>
            <a:off x="0" y="-14506"/>
            <a:ext cx="12175067" cy="954401"/>
          </a:xfrm>
          <a:prstGeom prst="rect">
            <a:avLst/>
          </a:prstGeom>
        </p:spPr>
      </p:pic>
      <p:sp>
        <p:nvSpPr>
          <p:cNvPr id="19" name="Rectangle 6">
            <a:extLst>
              <a:ext uri="{FF2B5EF4-FFF2-40B4-BE49-F238E27FC236}">
                <a16:creationId xmlns:a16="http://schemas.microsoft.com/office/drawing/2014/main" id="{F451E532-A1B4-134E-9C05-E741D3EC52C3}"/>
              </a:ext>
            </a:extLst>
          </p:cNvPr>
          <p:cNvSpPr/>
          <p:nvPr userDrawn="1"/>
        </p:nvSpPr>
        <p:spPr>
          <a:xfrm>
            <a:off x="10302922" y="-8235"/>
            <a:ext cx="1950720" cy="946542"/>
          </a:xfrm>
          <a:custGeom>
            <a:avLst/>
            <a:gdLst>
              <a:gd name="connsiteX0" fmla="*/ 0 w 1665922"/>
              <a:gd name="connsiteY0" fmla="*/ 0 h 823965"/>
              <a:gd name="connsiteX1" fmla="*/ 1665922 w 1665922"/>
              <a:gd name="connsiteY1" fmla="*/ 0 h 823965"/>
              <a:gd name="connsiteX2" fmla="*/ 1665922 w 1665922"/>
              <a:gd name="connsiteY2" fmla="*/ 823965 h 823965"/>
              <a:gd name="connsiteX3" fmla="*/ 0 w 1665922"/>
              <a:gd name="connsiteY3" fmla="*/ 823965 h 823965"/>
              <a:gd name="connsiteX4" fmla="*/ 0 w 1665922"/>
              <a:gd name="connsiteY4" fmla="*/ 0 h 823965"/>
              <a:gd name="connsiteX0" fmla="*/ 200967 w 1665922"/>
              <a:gd name="connsiteY0" fmla="*/ 0 h 834013"/>
              <a:gd name="connsiteX1" fmla="*/ 1665922 w 1665922"/>
              <a:gd name="connsiteY1" fmla="*/ 10048 h 834013"/>
              <a:gd name="connsiteX2" fmla="*/ 1665922 w 1665922"/>
              <a:gd name="connsiteY2" fmla="*/ 834013 h 834013"/>
              <a:gd name="connsiteX3" fmla="*/ 0 w 1665922"/>
              <a:gd name="connsiteY3" fmla="*/ 834013 h 834013"/>
              <a:gd name="connsiteX4" fmla="*/ 200967 w 1665922"/>
              <a:gd name="connsiteY4" fmla="*/ 0 h 834013"/>
              <a:gd name="connsiteX0" fmla="*/ 170822 w 1665922"/>
              <a:gd name="connsiteY0" fmla="*/ 10048 h 823965"/>
              <a:gd name="connsiteX1" fmla="*/ 1665922 w 1665922"/>
              <a:gd name="connsiteY1" fmla="*/ 0 h 823965"/>
              <a:gd name="connsiteX2" fmla="*/ 1665922 w 1665922"/>
              <a:gd name="connsiteY2" fmla="*/ 823965 h 823965"/>
              <a:gd name="connsiteX3" fmla="*/ 0 w 1665922"/>
              <a:gd name="connsiteY3" fmla="*/ 823965 h 823965"/>
              <a:gd name="connsiteX4" fmla="*/ 170822 w 1665922"/>
              <a:gd name="connsiteY4" fmla="*/ 10048 h 823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922" h="823965">
                <a:moveTo>
                  <a:pt x="170822" y="10048"/>
                </a:moveTo>
                <a:lnTo>
                  <a:pt x="1665922" y="0"/>
                </a:lnTo>
                <a:lnTo>
                  <a:pt x="1665922" y="823965"/>
                </a:lnTo>
                <a:lnTo>
                  <a:pt x="0" y="823965"/>
                </a:lnTo>
                <a:lnTo>
                  <a:pt x="170822" y="1004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cxnSp>
        <p:nvCxnSpPr>
          <p:cNvPr id="5" name="Straight Connector 4">
            <a:extLst>
              <a:ext uri="{FF2B5EF4-FFF2-40B4-BE49-F238E27FC236}">
                <a16:creationId xmlns:a16="http://schemas.microsoft.com/office/drawing/2014/main" id="{2D1F62FA-4573-B24C-A4D0-A647654DA6F4}"/>
              </a:ext>
            </a:extLst>
          </p:cNvPr>
          <p:cNvCxnSpPr/>
          <p:nvPr userDrawn="1"/>
        </p:nvCxnSpPr>
        <p:spPr>
          <a:xfrm>
            <a:off x="0" y="938307"/>
            <a:ext cx="12531144" cy="0"/>
          </a:xfrm>
          <a:prstGeom prst="line">
            <a:avLst/>
          </a:prstGeom>
          <a:ln w="101600" cap="rnd">
            <a:solidFill>
              <a:schemeClr val="accent4"/>
            </a:solidFill>
            <a:prstDash val="sysDot"/>
          </a:ln>
        </p:spPr>
        <p:style>
          <a:lnRef idx="1">
            <a:schemeClr val="accent1"/>
          </a:lnRef>
          <a:fillRef idx="0">
            <a:schemeClr val="accent1"/>
          </a:fillRef>
          <a:effectRef idx="0">
            <a:schemeClr val="accent1"/>
          </a:effectRef>
          <a:fontRef idx="minor">
            <a:schemeClr val="tx1"/>
          </a:fontRef>
        </p:style>
      </p:cxnSp>
      <p:pic>
        <p:nvPicPr>
          <p:cNvPr id="13" name="Picture 12" descr="Icon&#10;&#10;Description automatically generated">
            <a:extLst>
              <a:ext uri="{FF2B5EF4-FFF2-40B4-BE49-F238E27FC236}">
                <a16:creationId xmlns:a16="http://schemas.microsoft.com/office/drawing/2014/main" id="{275290BF-DD4A-DB4E-BA52-B29E2503EBE2}"/>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708485" y="350493"/>
            <a:ext cx="1174481" cy="266279"/>
          </a:xfrm>
          <a:prstGeom prst="rect">
            <a:avLst/>
          </a:prstGeom>
          <a:effectLst/>
        </p:spPr>
      </p:pic>
    </p:spTree>
    <p:extLst>
      <p:ext uri="{BB962C8B-B14F-4D97-AF65-F5344CB8AC3E}">
        <p14:creationId xmlns:p14="http://schemas.microsoft.com/office/powerpoint/2010/main" val="4091375929"/>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 id="2147483773" r:id="rId16"/>
    <p:sldLayoutId id="2147483774" r:id="rId17"/>
    <p:sldLayoutId id="2147483775" r:id="rId18"/>
    <p:sldLayoutId id="2147483776" r:id="rId19"/>
  </p:sldLayoutIdLst>
  <p:hf hdr="0"/>
  <p:txStyles>
    <p:titleStyle>
      <a:lvl1pPr algn="l" defTabSz="914400" rtl="0" eaLnBrk="1" latinLnBrk="0" hangingPunct="1">
        <a:lnSpc>
          <a:spcPct val="90000"/>
        </a:lnSpc>
        <a:spcBef>
          <a:spcPct val="0"/>
        </a:spcBef>
        <a:buNone/>
        <a:defRPr sz="4400" b="0" i="0" kern="1200">
          <a:solidFill>
            <a:schemeClr val="tx1">
              <a:lumMod val="75000"/>
            </a:schemeClr>
          </a:solidFill>
          <a:latin typeface="Nunito" pitchFamily="2" charset="77"/>
          <a:ea typeface="Nunito" pitchFamily="2" charset="77"/>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8E39F2D-2FE9-8F41-9B69-79BFCFE0C794}"/>
              </a:ext>
            </a:extLst>
          </p:cNvPr>
          <p:cNvPicPr>
            <a:picLocks noChangeAspect="1"/>
          </p:cNvPicPr>
          <p:nvPr userDrawn="1"/>
        </p:nvPicPr>
        <p:blipFill rotWithShape="1">
          <a:blip r:embed="rId28" cstate="screen">
            <a:extLst>
              <a:ext uri="{28A0092B-C50C-407E-A947-70E740481C1C}">
                <a14:useLocalDpi xmlns:a14="http://schemas.microsoft.com/office/drawing/2010/main"/>
              </a:ext>
            </a:extLst>
          </a:blip>
          <a:srcRect/>
          <a:stretch/>
        </p:blipFill>
        <p:spPr>
          <a:xfrm>
            <a:off x="0" y="-14506"/>
            <a:ext cx="12175067" cy="954401"/>
          </a:xfrm>
          <a:prstGeom prst="rect">
            <a:avLst/>
          </a:prstGeom>
        </p:spPr>
      </p:pic>
      <p:sp>
        <p:nvSpPr>
          <p:cNvPr id="2" name="Title Placeholder 1"/>
          <p:cNvSpPr>
            <a:spLocks noGrp="1"/>
          </p:cNvSpPr>
          <p:nvPr>
            <p:ph type="title"/>
          </p:nvPr>
        </p:nvSpPr>
        <p:spPr>
          <a:xfrm>
            <a:off x="838200" y="880595"/>
            <a:ext cx="10515600" cy="810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65CE880D-23A0-45F3-BCE8-7BDBBD2A0841}"/>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15" name="Footer Placeholder 4">
            <a:extLst>
              <a:ext uri="{FF2B5EF4-FFF2-40B4-BE49-F238E27FC236}">
                <a16:creationId xmlns:a16="http://schemas.microsoft.com/office/drawing/2014/main" id="{EC505250-6A12-4302-96BB-785A1FAC726C}"/>
              </a:ext>
            </a:extLst>
          </p:cNvPr>
          <p:cNvSpPr txBox="1">
            <a:spLocks/>
          </p:cNvSpPr>
          <p:nvPr userDrawn="1"/>
        </p:nvSpPr>
        <p:spPr>
          <a:xfrm>
            <a:off x="838200"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January 9, 2018</a:t>
            </a:r>
          </a:p>
        </p:txBody>
      </p:sp>
      <p:sp>
        <p:nvSpPr>
          <p:cNvPr id="16" name="Footer Placeholder 4">
            <a:extLst>
              <a:ext uri="{FF2B5EF4-FFF2-40B4-BE49-F238E27FC236}">
                <a16:creationId xmlns:a16="http://schemas.microsoft.com/office/drawing/2014/main" id="{B95A4228-F98E-44A0-A60B-A790B5081F51}"/>
              </a:ext>
            </a:extLst>
          </p:cNvPr>
          <p:cNvSpPr txBox="1">
            <a:spLocks/>
          </p:cNvSpPr>
          <p:nvPr userDrawn="1"/>
        </p:nvSpPr>
        <p:spPr>
          <a:xfrm>
            <a:off x="5523581"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Nunito" pitchFamily="2" charset="77"/>
              </a:rPr>
              <a:t>© LENA</a:t>
            </a:r>
          </a:p>
        </p:txBody>
      </p:sp>
      <p:sp>
        <p:nvSpPr>
          <p:cNvPr id="17" name="Rectangle 16">
            <a:extLst>
              <a:ext uri="{FF2B5EF4-FFF2-40B4-BE49-F238E27FC236}">
                <a16:creationId xmlns:a16="http://schemas.microsoft.com/office/drawing/2014/main" id="{5AD19406-0081-4641-8394-0AC7757636AB}"/>
              </a:ext>
            </a:extLst>
          </p:cNvPr>
          <p:cNvSpPr/>
          <p:nvPr userDrawn="1"/>
        </p:nvSpPr>
        <p:spPr>
          <a:xfrm>
            <a:off x="10224347" y="3"/>
            <a:ext cx="1950720" cy="469467"/>
          </a:xfrm>
          <a:prstGeom prst="rect">
            <a:avLst/>
          </a:prstGeom>
          <a:blipFill dpi="0" rotWithShape="1">
            <a:blip r:embed="rId29" cstate="screen">
              <a:alphaModFix amt="43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9" name="Rectangle 6">
            <a:extLst>
              <a:ext uri="{FF2B5EF4-FFF2-40B4-BE49-F238E27FC236}">
                <a16:creationId xmlns:a16="http://schemas.microsoft.com/office/drawing/2014/main" id="{F451E532-A1B4-134E-9C05-E741D3EC52C3}"/>
              </a:ext>
            </a:extLst>
          </p:cNvPr>
          <p:cNvSpPr/>
          <p:nvPr userDrawn="1"/>
        </p:nvSpPr>
        <p:spPr>
          <a:xfrm>
            <a:off x="10302922" y="-8235"/>
            <a:ext cx="1950720" cy="946542"/>
          </a:xfrm>
          <a:custGeom>
            <a:avLst/>
            <a:gdLst>
              <a:gd name="connsiteX0" fmla="*/ 0 w 1665922"/>
              <a:gd name="connsiteY0" fmla="*/ 0 h 823965"/>
              <a:gd name="connsiteX1" fmla="*/ 1665922 w 1665922"/>
              <a:gd name="connsiteY1" fmla="*/ 0 h 823965"/>
              <a:gd name="connsiteX2" fmla="*/ 1665922 w 1665922"/>
              <a:gd name="connsiteY2" fmla="*/ 823965 h 823965"/>
              <a:gd name="connsiteX3" fmla="*/ 0 w 1665922"/>
              <a:gd name="connsiteY3" fmla="*/ 823965 h 823965"/>
              <a:gd name="connsiteX4" fmla="*/ 0 w 1665922"/>
              <a:gd name="connsiteY4" fmla="*/ 0 h 823965"/>
              <a:gd name="connsiteX0" fmla="*/ 200967 w 1665922"/>
              <a:gd name="connsiteY0" fmla="*/ 0 h 834013"/>
              <a:gd name="connsiteX1" fmla="*/ 1665922 w 1665922"/>
              <a:gd name="connsiteY1" fmla="*/ 10048 h 834013"/>
              <a:gd name="connsiteX2" fmla="*/ 1665922 w 1665922"/>
              <a:gd name="connsiteY2" fmla="*/ 834013 h 834013"/>
              <a:gd name="connsiteX3" fmla="*/ 0 w 1665922"/>
              <a:gd name="connsiteY3" fmla="*/ 834013 h 834013"/>
              <a:gd name="connsiteX4" fmla="*/ 200967 w 1665922"/>
              <a:gd name="connsiteY4" fmla="*/ 0 h 834013"/>
              <a:gd name="connsiteX0" fmla="*/ 170822 w 1665922"/>
              <a:gd name="connsiteY0" fmla="*/ 10048 h 823965"/>
              <a:gd name="connsiteX1" fmla="*/ 1665922 w 1665922"/>
              <a:gd name="connsiteY1" fmla="*/ 0 h 823965"/>
              <a:gd name="connsiteX2" fmla="*/ 1665922 w 1665922"/>
              <a:gd name="connsiteY2" fmla="*/ 823965 h 823965"/>
              <a:gd name="connsiteX3" fmla="*/ 0 w 1665922"/>
              <a:gd name="connsiteY3" fmla="*/ 823965 h 823965"/>
              <a:gd name="connsiteX4" fmla="*/ 170822 w 1665922"/>
              <a:gd name="connsiteY4" fmla="*/ 10048 h 8239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922" h="823965">
                <a:moveTo>
                  <a:pt x="170822" y="10048"/>
                </a:moveTo>
                <a:lnTo>
                  <a:pt x="1665922" y="0"/>
                </a:lnTo>
                <a:lnTo>
                  <a:pt x="1665922" y="823965"/>
                </a:lnTo>
                <a:lnTo>
                  <a:pt x="0" y="823965"/>
                </a:lnTo>
                <a:lnTo>
                  <a:pt x="170822" y="1004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Nunito" pitchFamily="2" charset="77"/>
            </a:endParaRPr>
          </a:p>
        </p:txBody>
      </p:sp>
      <p:sp>
        <p:nvSpPr>
          <p:cNvPr id="20" name="Rectangle 19">
            <a:extLst>
              <a:ext uri="{FF2B5EF4-FFF2-40B4-BE49-F238E27FC236}">
                <a16:creationId xmlns:a16="http://schemas.microsoft.com/office/drawing/2014/main" id="{00C1347E-4A53-DC46-826B-367E6201FDE7}"/>
              </a:ext>
            </a:extLst>
          </p:cNvPr>
          <p:cNvSpPr/>
          <p:nvPr userDrawn="1"/>
        </p:nvSpPr>
        <p:spPr>
          <a:xfrm>
            <a:off x="10710705" y="289886"/>
            <a:ext cx="1286189" cy="359168"/>
          </a:xfrm>
          <a:prstGeom prst="rect">
            <a:avLst/>
          </a:prstGeom>
          <a:blipFill dpi="0" rotWithShape="1">
            <a:blip r:embed="rId30" cstate="screen">
              <a:alphaModFix amt="74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Tree>
    <p:extLst>
      <p:ext uri="{BB962C8B-B14F-4D97-AF65-F5344CB8AC3E}">
        <p14:creationId xmlns:p14="http://schemas.microsoft.com/office/powerpoint/2010/main" val="417484347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56" r:id="rId8"/>
    <p:sldLayoutId id="2147483745" r:id="rId9"/>
    <p:sldLayoutId id="2147483746" r:id="rId10"/>
    <p:sldLayoutId id="2147483747" r:id="rId11"/>
    <p:sldLayoutId id="2147483749" r:id="rId12"/>
    <p:sldLayoutId id="2147483750" r:id="rId13"/>
    <p:sldLayoutId id="2147483751" r:id="rId14"/>
    <p:sldLayoutId id="2147483752" r:id="rId15"/>
    <p:sldLayoutId id="2147483753" r:id="rId16"/>
    <p:sldLayoutId id="2147483754" r:id="rId17"/>
    <p:sldLayoutId id="2147483755" r:id="rId18"/>
    <p:sldLayoutId id="2147483719" r:id="rId19"/>
    <p:sldLayoutId id="2147483720" r:id="rId20"/>
    <p:sldLayoutId id="2147483721" r:id="rId21"/>
    <p:sldLayoutId id="2147483722" r:id="rId22"/>
    <p:sldLayoutId id="2147483723" r:id="rId23"/>
    <p:sldLayoutId id="2147483724" r:id="rId24"/>
    <p:sldLayoutId id="2147483726" r:id="rId25"/>
    <p:sldLayoutId id="2147483736" r:id="rId26"/>
  </p:sldLayoutIdLst>
  <p:hf hdr="0"/>
  <p:txStyles>
    <p:titleStyle>
      <a:lvl1pPr algn="l" defTabSz="914400" rtl="0" eaLnBrk="1" latinLnBrk="0" hangingPunct="1">
        <a:lnSpc>
          <a:spcPct val="90000"/>
        </a:lnSpc>
        <a:spcBef>
          <a:spcPct val="0"/>
        </a:spcBef>
        <a:buNone/>
        <a:defRPr sz="4400" b="0" i="0" kern="1200">
          <a:solidFill>
            <a:schemeClr val="tx1">
              <a:lumMod val="75000"/>
            </a:schemeClr>
          </a:solidFill>
          <a:latin typeface="Nunito" pitchFamily="2" charset="77"/>
          <a:ea typeface="Nunito" pitchFamily="2" charset="77"/>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p:cNvCxnSpPr/>
          <p:nvPr userDrawn="1"/>
        </p:nvCxnSpPr>
        <p:spPr>
          <a:xfrm flipV="1">
            <a:off x="838200" y="1410321"/>
            <a:ext cx="10515600" cy="1588"/>
          </a:xfrm>
          <a:prstGeom prst="line">
            <a:avLst/>
          </a:prstGeom>
          <a:ln>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7"/>
          <p:cNvSpPr/>
          <p:nvPr userDrawn="1"/>
        </p:nvSpPr>
        <p:spPr>
          <a:xfrm>
            <a:off x="10224347" y="3"/>
            <a:ext cx="1950720" cy="469467"/>
          </a:xfrm>
          <a:prstGeom prst="rect">
            <a:avLst/>
          </a:prstGeom>
          <a:blipFill dpi="0" rotWithShape="1">
            <a:blip r:embed="rId26" cstate="screen">
              <a:alphaModFix amt="43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dirty="0">
              <a:latin typeface="Nunito" pitchFamily="2" charset="77"/>
            </a:endParaRPr>
          </a:p>
        </p:txBody>
      </p:sp>
      <p:sp>
        <p:nvSpPr>
          <p:cNvPr id="14" name="Footer Placeholder 4">
            <a:extLst>
              <a:ext uri="{FF2B5EF4-FFF2-40B4-BE49-F238E27FC236}">
                <a16:creationId xmlns:a16="http://schemas.microsoft.com/office/drawing/2014/main" id="{65CE880D-23A0-45F3-BCE8-7BDBBD2A0841}"/>
              </a:ext>
            </a:extLst>
          </p:cNvPr>
          <p:cNvSpPr txBox="1">
            <a:spLocks/>
          </p:cNvSpPr>
          <p:nvPr userDrawn="1"/>
        </p:nvSpPr>
        <p:spPr>
          <a:xfrm>
            <a:off x="10743792" y="6588088"/>
            <a:ext cx="610008" cy="226957"/>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CC177BA7-693B-4EBF-94C1-293D06E5A158}" type="slidenum">
              <a:rPr lang="en-US" b="0" i="0" smtClean="0">
                <a:latin typeface="Nunito" pitchFamily="2" charset="77"/>
              </a:rPr>
              <a:pPr algn="r"/>
              <a:t>‹#›</a:t>
            </a:fld>
            <a:endParaRPr lang="en-US" b="0" i="0" dirty="0">
              <a:latin typeface="Nunito" pitchFamily="2" charset="77"/>
            </a:endParaRPr>
          </a:p>
        </p:txBody>
      </p:sp>
      <p:sp>
        <p:nvSpPr>
          <p:cNvPr id="15" name="Footer Placeholder 4">
            <a:extLst>
              <a:ext uri="{FF2B5EF4-FFF2-40B4-BE49-F238E27FC236}">
                <a16:creationId xmlns:a16="http://schemas.microsoft.com/office/drawing/2014/main" id="{EC505250-6A12-4302-96BB-785A1FAC726C}"/>
              </a:ext>
            </a:extLst>
          </p:cNvPr>
          <p:cNvSpPr txBox="1">
            <a:spLocks/>
          </p:cNvSpPr>
          <p:nvPr userDrawn="1"/>
        </p:nvSpPr>
        <p:spPr>
          <a:xfrm>
            <a:off x="838200"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dirty="0">
                <a:latin typeface="Nunito" pitchFamily="2" charset="77"/>
              </a:rPr>
              <a:t>January 9, 2018</a:t>
            </a:r>
          </a:p>
        </p:txBody>
      </p:sp>
      <p:sp>
        <p:nvSpPr>
          <p:cNvPr id="16" name="Footer Placeholder 4">
            <a:extLst>
              <a:ext uri="{FF2B5EF4-FFF2-40B4-BE49-F238E27FC236}">
                <a16:creationId xmlns:a16="http://schemas.microsoft.com/office/drawing/2014/main" id="{B95A4228-F98E-44A0-A60B-A790B5081F51}"/>
              </a:ext>
            </a:extLst>
          </p:cNvPr>
          <p:cNvSpPr txBox="1">
            <a:spLocks/>
          </p:cNvSpPr>
          <p:nvPr userDrawn="1"/>
        </p:nvSpPr>
        <p:spPr>
          <a:xfrm>
            <a:off x="5523581" y="6590912"/>
            <a:ext cx="1144836" cy="222545"/>
          </a:xfrm>
          <a:prstGeom prst="rect">
            <a:avLst/>
          </a:prstGeom>
        </p:spPr>
        <p:txBody>
          <a:bodyP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latin typeface="Nunito" pitchFamily="2" charset="77"/>
              </a:rPr>
              <a:t>© LENA</a:t>
            </a:r>
          </a:p>
        </p:txBody>
      </p:sp>
      <p:pic>
        <p:nvPicPr>
          <p:cNvPr id="13" name="Picture 12">
            <a:extLst>
              <a:ext uri="{FF2B5EF4-FFF2-40B4-BE49-F238E27FC236}">
                <a16:creationId xmlns:a16="http://schemas.microsoft.com/office/drawing/2014/main" id="{213FF7F6-5100-724F-845B-47EE29403405}"/>
              </a:ext>
            </a:extLst>
          </p:cNvPr>
          <p:cNvPicPr>
            <a:picLocks noChangeAspect="1"/>
          </p:cNvPicPr>
          <p:nvPr userDrawn="1"/>
        </p:nvPicPr>
        <p:blipFill>
          <a:blip r:embed="rId27">
            <a:extLst>
              <a:ext uri="{28A0092B-C50C-407E-A947-70E740481C1C}">
                <a14:useLocalDpi xmlns:a14="http://schemas.microsoft.com/office/drawing/2010/main"/>
              </a:ext>
            </a:extLst>
          </a:blip>
          <a:stretch>
            <a:fillRect/>
          </a:stretch>
        </p:blipFill>
        <p:spPr>
          <a:xfrm>
            <a:off x="-47146" y="-451692"/>
            <a:ext cx="12282160" cy="921162"/>
          </a:xfrm>
          <a:prstGeom prst="rect">
            <a:avLst/>
          </a:prstGeom>
        </p:spPr>
      </p:pic>
      <p:pic>
        <p:nvPicPr>
          <p:cNvPr id="6" name="Picture 5">
            <a:extLst>
              <a:ext uri="{FF2B5EF4-FFF2-40B4-BE49-F238E27FC236}">
                <a16:creationId xmlns:a16="http://schemas.microsoft.com/office/drawing/2014/main" id="{A1AFA003-DEC7-C240-A6BF-9DFC0D3639E3}"/>
              </a:ext>
            </a:extLst>
          </p:cNvPr>
          <p:cNvPicPr>
            <a:picLocks noChangeAspect="1"/>
          </p:cNvPicPr>
          <p:nvPr userDrawn="1"/>
        </p:nvPicPr>
        <p:blipFill>
          <a:blip r:embed="rId28" cstate="screen">
            <a:biLevel thresh="25000"/>
            <a:alphaModFix amt="40000"/>
            <a:extLst>
              <a:ext uri="{28A0092B-C50C-407E-A947-70E740481C1C}">
                <a14:useLocalDpi xmlns:a14="http://schemas.microsoft.com/office/drawing/2010/main"/>
              </a:ext>
            </a:extLst>
          </a:blip>
          <a:stretch>
            <a:fillRect/>
          </a:stretch>
        </p:blipFill>
        <p:spPr>
          <a:xfrm>
            <a:off x="10628252" y="67176"/>
            <a:ext cx="1412588" cy="331701"/>
          </a:xfrm>
          <a:prstGeom prst="rect">
            <a:avLst/>
          </a:prstGeom>
        </p:spPr>
      </p:pic>
    </p:spTree>
    <p:extLst>
      <p:ext uri="{BB962C8B-B14F-4D97-AF65-F5344CB8AC3E}">
        <p14:creationId xmlns:p14="http://schemas.microsoft.com/office/powerpoint/2010/main" val="3757825961"/>
      </p:ext>
    </p:extLst>
  </p:cSld>
  <p:clrMap bg1="lt1" tx1="dk1" bg2="lt2" tx2="dk2" accent1="accent1" accent2="accent2" accent3="accent3" accent4="accent4" accent5="accent5" accent6="accent6" hlink="hlink" folHlink="folHlink"/>
  <p:sldLayoutIdLst>
    <p:sldLayoutId id="2147483661" r:id="rId1"/>
    <p:sldLayoutId id="2147483699" r:id="rId2"/>
    <p:sldLayoutId id="2147483705" r:id="rId3"/>
    <p:sldLayoutId id="2147483704" r:id="rId4"/>
    <p:sldLayoutId id="2147483703" r:id="rId5"/>
    <p:sldLayoutId id="2147483702" r:id="rId6"/>
    <p:sldLayoutId id="2147483701" r:id="rId7"/>
    <p:sldLayoutId id="2147483700" r:id="rId8"/>
    <p:sldLayoutId id="2147483697" r:id="rId9"/>
    <p:sldLayoutId id="2147483693" r:id="rId10"/>
    <p:sldLayoutId id="2147483698" r:id="rId11"/>
    <p:sldLayoutId id="2147483696"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94" r:id="rId23"/>
    <p:sldLayoutId id="2147483695" r:id="rId24"/>
  </p:sldLayoutIdLst>
  <p:hf hdr="0"/>
  <p:txStyles>
    <p:titleStyle>
      <a:lvl1pPr algn="l" defTabSz="914400" rtl="0" eaLnBrk="1" latinLnBrk="0" hangingPunct="1">
        <a:lnSpc>
          <a:spcPct val="90000"/>
        </a:lnSpc>
        <a:spcBef>
          <a:spcPct val="0"/>
        </a:spcBef>
        <a:buNone/>
        <a:defRPr sz="4400" b="0" i="0" kern="1200">
          <a:solidFill>
            <a:schemeClr val="tx1">
              <a:lumMod val="75000"/>
            </a:schemeClr>
          </a:solidFill>
          <a:latin typeface="Nunito" pitchFamily="2" charset="77"/>
          <a:ea typeface="Nunito" pitchFamily="2" charset="77"/>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7.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45.png"/><Relationship Id="rId4" Type="http://schemas.openxmlformats.org/officeDocument/2006/relationships/image" Target="../media/image44.png"/></Relationships>
</file>

<file path=ppt/slides/_rels/slide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slideLayout" Target="../slideLayouts/slideLayout5.xml"/><Relationship Id="rId7" Type="http://schemas.microsoft.com/office/2007/relationships/hdphoto" Target="../media/hdphoto1.wdp"/><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6.png"/><Relationship Id="rId5" Type="http://schemas.openxmlformats.org/officeDocument/2006/relationships/hyperlink" Target="http://videos.lena.org/videos/d49ddfb21d15eac75c/what-teachers-are-saying-about-lena-grow" TargetMode="External"/><Relationship Id="rId4" Type="http://schemas.openxmlformats.org/officeDocument/2006/relationships/notesSlide" Target="../notesSlides/notesSlide8.xml"/><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hyperlink" Target="https://www.lena.org/technology/" TargetMode="External"/><Relationship Id="rId7" Type="http://schemas.openxmlformats.org/officeDocument/2006/relationships/hyperlink" Target="https://www.lena.org/fort-worth-class-score-increase/"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hyperlink" Target="https://www.lena.org/head-start/" TargetMode="External"/><Relationship Id="rId5" Type="http://schemas.openxmlformats.org/officeDocument/2006/relationships/hyperlink" Target="https://www.lena.org/resources/national-crosswalks/the-head-start-performance-standards-and-early-learning-outcomes/" TargetMode="External"/><Relationship Id="rId4" Type="http://schemas.openxmlformats.org/officeDocument/2006/relationships/hyperlink" Target="https://www.lena.org/conversational-tur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3C8DFE-3229-91AD-A0D1-0FE8A9ACE4E6}"/>
              </a:ext>
            </a:extLst>
          </p:cNvPr>
          <p:cNvPicPr>
            <a:picLocks noChangeAspect="1"/>
          </p:cNvPicPr>
          <p:nvPr/>
        </p:nvPicPr>
        <p:blipFill>
          <a:blip r:embed="rId3">
            <a:extLst>
              <a:ext uri="{28A0092B-C50C-407E-A947-70E740481C1C}">
                <a14:useLocalDpi xmlns:a14="http://schemas.microsoft.com/office/drawing/2010/main" val="0"/>
              </a:ext>
            </a:extLst>
          </a:blip>
          <a:srcRect l="9451" r="9451"/>
          <a:stretch/>
        </p:blipFill>
        <p:spPr>
          <a:xfrm>
            <a:off x="2070169" y="-110418"/>
            <a:ext cx="17928304" cy="1405396"/>
          </a:xfrm>
          <a:prstGeom prst="rect">
            <a:avLst/>
          </a:prstGeom>
        </p:spPr>
      </p:pic>
      <p:sp>
        <p:nvSpPr>
          <p:cNvPr id="6" name="Rounded Rectangle 5">
            <a:extLst>
              <a:ext uri="{FF2B5EF4-FFF2-40B4-BE49-F238E27FC236}">
                <a16:creationId xmlns:a16="http://schemas.microsoft.com/office/drawing/2014/main" id="{50ACE80A-4705-3FF2-2AF1-C50BA0401414}"/>
              </a:ext>
            </a:extLst>
          </p:cNvPr>
          <p:cNvSpPr/>
          <p:nvPr/>
        </p:nvSpPr>
        <p:spPr>
          <a:xfrm>
            <a:off x="8932718" y="5692465"/>
            <a:ext cx="7479956" cy="1878227"/>
          </a:xfrm>
          <a:prstGeom prst="roundRect">
            <a:avLst/>
          </a:prstGeom>
          <a:gradFill flip="none" rotWithShape="1">
            <a:gsLst>
              <a:gs pos="89000">
                <a:srgbClr val="2CBA9E"/>
              </a:gs>
              <a:gs pos="0">
                <a:srgbClr val="00B0F0"/>
              </a:gs>
            </a:gsLst>
            <a:lin ang="189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sp>
        <p:nvSpPr>
          <p:cNvPr id="10" name="Rounded Rectangle 9">
            <a:extLst>
              <a:ext uri="{FF2B5EF4-FFF2-40B4-BE49-F238E27FC236}">
                <a16:creationId xmlns:a16="http://schemas.microsoft.com/office/drawing/2014/main" id="{7B48AA7B-2F5A-42D0-0279-7C39E5B39E6D}"/>
              </a:ext>
            </a:extLst>
          </p:cNvPr>
          <p:cNvSpPr/>
          <p:nvPr/>
        </p:nvSpPr>
        <p:spPr>
          <a:xfrm>
            <a:off x="-799070" y="-346833"/>
            <a:ext cx="7479956" cy="1878227"/>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pic>
        <p:nvPicPr>
          <p:cNvPr id="14" name="Picture 13" descr="Icon&#10;&#10;Description automatically generated">
            <a:extLst>
              <a:ext uri="{FF2B5EF4-FFF2-40B4-BE49-F238E27FC236}">
                <a16:creationId xmlns:a16="http://schemas.microsoft.com/office/drawing/2014/main" id="{68BB3348-3108-60DC-3B08-3CD95D1DF6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192" y="531565"/>
            <a:ext cx="2487955" cy="564071"/>
          </a:xfrm>
          <a:prstGeom prst="rect">
            <a:avLst/>
          </a:prstGeom>
        </p:spPr>
      </p:pic>
      <p:pic>
        <p:nvPicPr>
          <p:cNvPr id="2" name="Picture 1">
            <a:extLst>
              <a:ext uri="{FF2B5EF4-FFF2-40B4-BE49-F238E27FC236}">
                <a16:creationId xmlns:a16="http://schemas.microsoft.com/office/drawing/2014/main" id="{B33D41C5-96CF-CA10-49D7-AA261B4A80A6}"/>
              </a:ext>
            </a:extLst>
          </p:cNvPr>
          <p:cNvPicPr>
            <a:picLocks noChangeAspect="1"/>
          </p:cNvPicPr>
          <p:nvPr/>
        </p:nvPicPr>
        <p:blipFill>
          <a:blip r:embed="rId5" cstate="print">
            <a:extLst>
              <a:ext uri="{28A0092B-C50C-407E-A947-70E740481C1C}">
                <a14:useLocalDpi xmlns:a14="http://schemas.microsoft.com/office/drawing/2010/main" val="0"/>
              </a:ext>
            </a:extLst>
          </a:blip>
          <a:srcRect l="20643" r="10064"/>
          <a:stretch>
            <a:fillRect/>
          </a:stretch>
        </p:blipFill>
        <p:spPr>
          <a:xfrm>
            <a:off x="6198776" y="813600"/>
            <a:ext cx="5467884" cy="5260622"/>
          </a:xfrm>
          <a:prstGeom prst="roundRect">
            <a:avLst/>
          </a:prstGeom>
        </p:spPr>
      </p:pic>
      <p:sp>
        <p:nvSpPr>
          <p:cNvPr id="8" name="Rectangle 7">
            <a:extLst>
              <a:ext uri="{FF2B5EF4-FFF2-40B4-BE49-F238E27FC236}">
                <a16:creationId xmlns:a16="http://schemas.microsoft.com/office/drawing/2014/main" id="{0BDBAA78-66A7-5F63-DFDC-6B8C9D29F5C3}"/>
              </a:ext>
            </a:extLst>
          </p:cNvPr>
          <p:cNvSpPr/>
          <p:nvPr/>
        </p:nvSpPr>
        <p:spPr>
          <a:xfrm>
            <a:off x="826192" y="2409792"/>
            <a:ext cx="4821849" cy="2862322"/>
          </a:xfrm>
          <a:prstGeom prst="rect">
            <a:avLst/>
          </a:prstGeom>
        </p:spPr>
        <p:txBody>
          <a:bodyPr wrap="square">
            <a:spAutoFit/>
          </a:bodyPr>
          <a:lstStyle/>
          <a:p>
            <a:r>
              <a:rPr lang="en-US" sz="6000" dirty="0">
                <a:latin typeface="Nunito ExtraBold" pitchFamily="2" charset="77"/>
                <a:cs typeface="Calibri" panose="020F0502020204030204" pitchFamily="34" charset="0"/>
              </a:rPr>
              <a:t>Bringing LENA Grow </a:t>
            </a:r>
            <a:br>
              <a:rPr lang="en-US" sz="6000" dirty="0">
                <a:latin typeface="Nunito ExtraBold" pitchFamily="2" charset="77"/>
                <a:cs typeface="Calibri" panose="020F0502020204030204" pitchFamily="34" charset="0"/>
              </a:rPr>
            </a:br>
            <a:r>
              <a:rPr lang="en-US" sz="6000" dirty="0">
                <a:latin typeface="Nunito ExtraBold" pitchFamily="2" charset="77"/>
                <a:cs typeface="Calibri" panose="020F0502020204030204" pitchFamily="34" charset="0"/>
              </a:rPr>
              <a:t>to Your Site</a:t>
            </a:r>
          </a:p>
        </p:txBody>
      </p:sp>
    </p:spTree>
    <p:extLst>
      <p:ext uri="{BB962C8B-B14F-4D97-AF65-F5344CB8AC3E}">
        <p14:creationId xmlns:p14="http://schemas.microsoft.com/office/powerpoint/2010/main" val="1042076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itle 1">
            <a:extLst>
              <a:ext uri="{FF2B5EF4-FFF2-40B4-BE49-F238E27FC236}">
                <a16:creationId xmlns:a16="http://schemas.microsoft.com/office/drawing/2014/main" id="{997F918A-3937-30E4-C470-0740130A7163}"/>
              </a:ext>
            </a:extLst>
          </p:cNvPr>
          <p:cNvSpPr>
            <a:spLocks noGrp="1"/>
          </p:cNvSpPr>
          <p:nvPr>
            <p:ph type="title"/>
          </p:nvPr>
        </p:nvSpPr>
        <p:spPr/>
        <p:txBody>
          <a:bodyPr>
            <a:normAutofit/>
          </a:bodyPr>
          <a:lstStyle/>
          <a:p>
            <a:r>
              <a:rPr lang="en-US" b="1" dirty="0">
                <a:solidFill>
                  <a:schemeClr val="tx1">
                    <a:lumMod val="50000"/>
                  </a:schemeClr>
                </a:solidFill>
              </a:rPr>
              <a:t>What is LENA Grow?</a:t>
            </a:r>
            <a:endParaRPr lang="en-US" sz="4400" b="1" dirty="0"/>
          </a:p>
        </p:txBody>
      </p:sp>
      <p:sp>
        <p:nvSpPr>
          <p:cNvPr id="5" name="Rectangle 4">
            <a:extLst>
              <a:ext uri="{FF2B5EF4-FFF2-40B4-BE49-F238E27FC236}">
                <a16:creationId xmlns:a16="http://schemas.microsoft.com/office/drawing/2014/main" id="{5C737DCD-63CB-2D4B-B4D5-3C808D075459}"/>
              </a:ext>
            </a:extLst>
          </p:cNvPr>
          <p:cNvSpPr/>
          <p:nvPr/>
        </p:nvSpPr>
        <p:spPr>
          <a:xfrm>
            <a:off x="5155474" y="4229921"/>
            <a:ext cx="940526" cy="391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pic>
        <p:nvPicPr>
          <p:cNvPr id="8" name="Picture 7">
            <a:extLst>
              <a:ext uri="{FF2B5EF4-FFF2-40B4-BE49-F238E27FC236}">
                <a16:creationId xmlns:a16="http://schemas.microsoft.com/office/drawing/2014/main" id="{54BDCB92-4801-D86F-6B74-65A69E5534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9721" y="1901345"/>
            <a:ext cx="4681429" cy="4155928"/>
          </a:xfrm>
          <a:prstGeom prst="rect">
            <a:avLst/>
          </a:prstGeom>
        </p:spPr>
      </p:pic>
      <p:sp>
        <p:nvSpPr>
          <p:cNvPr id="9" name="Content Placeholder 2">
            <a:extLst>
              <a:ext uri="{FF2B5EF4-FFF2-40B4-BE49-F238E27FC236}">
                <a16:creationId xmlns:a16="http://schemas.microsoft.com/office/drawing/2014/main" id="{A3E0D477-6CF9-F216-8B41-7EFC0DD1ADA3}"/>
              </a:ext>
            </a:extLst>
          </p:cNvPr>
          <p:cNvSpPr>
            <a:spLocks noGrp="1"/>
          </p:cNvSpPr>
          <p:nvPr>
            <p:ph idx="1"/>
          </p:nvPr>
        </p:nvSpPr>
        <p:spPr>
          <a:xfrm>
            <a:off x="838199" y="1825625"/>
            <a:ext cx="5661992" cy="4351338"/>
          </a:xfrm>
        </p:spPr>
        <p:txBody>
          <a:bodyPr>
            <a:noAutofit/>
          </a:bodyPr>
          <a:lstStyle/>
          <a:p>
            <a:pPr fontAlgn="base"/>
            <a:r>
              <a:rPr lang="en-US" dirty="0">
                <a:solidFill>
                  <a:schemeClr val="tx1"/>
                </a:solidFill>
                <a:latin typeface="Nunito" pitchFamily="2" charset="77"/>
                <a:cs typeface="Calibri" panose="020F0502020204030204" pitchFamily="34" charset="0"/>
              </a:rPr>
              <a:t>Professional development program</a:t>
            </a:r>
          </a:p>
          <a:p>
            <a:pPr fontAlgn="base"/>
            <a:r>
              <a:rPr lang="en-US" dirty="0">
                <a:solidFill>
                  <a:schemeClr val="tx1"/>
                </a:solidFill>
                <a:latin typeface="Nunito" pitchFamily="2" charset="77"/>
                <a:cs typeface="Calibri" panose="020F0502020204030204" pitchFamily="34" charset="0"/>
              </a:rPr>
              <a:t>Increasing interactions between adults and children</a:t>
            </a:r>
          </a:p>
          <a:p>
            <a:pPr fontAlgn="base"/>
            <a:r>
              <a:rPr lang="en-US" dirty="0">
                <a:solidFill>
                  <a:schemeClr val="tx1"/>
                </a:solidFill>
                <a:latin typeface="Nunito" pitchFamily="2" charset="77"/>
                <a:cs typeface="Calibri" panose="020F0502020204030204" pitchFamily="34" charset="0"/>
              </a:rPr>
              <a:t>Helps build the foundation for learning and development</a:t>
            </a:r>
          </a:p>
        </p:txBody>
      </p:sp>
    </p:spTree>
    <p:extLst>
      <p:ext uri="{BB962C8B-B14F-4D97-AF65-F5344CB8AC3E}">
        <p14:creationId xmlns:p14="http://schemas.microsoft.com/office/powerpoint/2010/main" val="2808177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D5C51-3787-6DCF-6AA9-87675260AD7B}"/>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BECA533C-B98A-68FF-059F-34898738F522}"/>
              </a:ext>
            </a:extLst>
          </p:cNvPr>
          <p:cNvPicPr>
            <a:picLocks noChangeAspect="1"/>
          </p:cNvPicPr>
          <p:nvPr/>
        </p:nvPicPr>
        <p:blipFill>
          <a:blip r:embed="rId3">
            <a:extLst>
              <a:ext uri="{28A0092B-C50C-407E-A947-70E740481C1C}">
                <a14:useLocalDpi xmlns:a14="http://schemas.microsoft.com/office/drawing/2010/main" val="0"/>
              </a:ext>
            </a:extLst>
          </a:blip>
          <a:srcRect l="3022" t="4731"/>
          <a:stretch>
            <a:fillRect/>
          </a:stretch>
        </p:blipFill>
        <p:spPr>
          <a:xfrm>
            <a:off x="6621518" y="1501504"/>
            <a:ext cx="5428593" cy="4783715"/>
          </a:xfrm>
          <a:prstGeom prst="rect">
            <a:avLst/>
          </a:prstGeom>
        </p:spPr>
      </p:pic>
      <p:sp>
        <p:nvSpPr>
          <p:cNvPr id="170" name="Title 1">
            <a:extLst>
              <a:ext uri="{FF2B5EF4-FFF2-40B4-BE49-F238E27FC236}">
                <a16:creationId xmlns:a16="http://schemas.microsoft.com/office/drawing/2014/main" id="{A92D40AF-8C5E-AB06-391A-4B82E671E3BB}"/>
              </a:ext>
            </a:extLst>
          </p:cNvPr>
          <p:cNvSpPr>
            <a:spLocks noGrp="1"/>
          </p:cNvSpPr>
          <p:nvPr>
            <p:ph type="title"/>
          </p:nvPr>
        </p:nvSpPr>
        <p:spPr/>
        <p:txBody>
          <a:bodyPr>
            <a:normAutofit/>
          </a:bodyPr>
          <a:lstStyle/>
          <a:p>
            <a:r>
              <a:rPr lang="en-US" sz="4400" b="1" dirty="0"/>
              <a:t>Why conversations matter</a:t>
            </a:r>
          </a:p>
        </p:txBody>
      </p:sp>
      <p:sp>
        <p:nvSpPr>
          <p:cNvPr id="5" name="Rectangle 4">
            <a:extLst>
              <a:ext uri="{FF2B5EF4-FFF2-40B4-BE49-F238E27FC236}">
                <a16:creationId xmlns:a16="http://schemas.microsoft.com/office/drawing/2014/main" id="{65C07370-5391-E247-1919-94BA6FF20526}"/>
              </a:ext>
            </a:extLst>
          </p:cNvPr>
          <p:cNvSpPr/>
          <p:nvPr/>
        </p:nvSpPr>
        <p:spPr>
          <a:xfrm>
            <a:off x="5155474" y="4229921"/>
            <a:ext cx="940526" cy="391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sp>
        <p:nvSpPr>
          <p:cNvPr id="16" name="Content Placeholder 2">
            <a:extLst>
              <a:ext uri="{FF2B5EF4-FFF2-40B4-BE49-F238E27FC236}">
                <a16:creationId xmlns:a16="http://schemas.microsoft.com/office/drawing/2014/main" id="{18350A90-E9BF-CAFD-143A-E951B0177C4E}"/>
              </a:ext>
            </a:extLst>
          </p:cNvPr>
          <p:cNvSpPr>
            <a:spLocks noGrp="1"/>
          </p:cNvSpPr>
          <p:nvPr>
            <p:ph idx="1"/>
          </p:nvPr>
        </p:nvSpPr>
        <p:spPr>
          <a:xfrm>
            <a:off x="838199" y="1825625"/>
            <a:ext cx="7279434" cy="4351338"/>
          </a:xfrm>
        </p:spPr>
        <p:txBody>
          <a:bodyPr>
            <a:noAutofit/>
          </a:bodyPr>
          <a:lstStyle/>
          <a:p>
            <a:pPr marL="0" indent="0" fontAlgn="base">
              <a:buNone/>
            </a:pPr>
            <a:r>
              <a:rPr lang="en-US" dirty="0">
                <a:solidFill>
                  <a:schemeClr val="tx1"/>
                </a:solidFill>
                <a:latin typeface="Nunito" pitchFamily="2" charset="77"/>
                <a:cs typeface="Calibri" panose="020F0502020204030204" pitchFamily="34" charset="0"/>
              </a:rPr>
              <a:t>Conversations help children build:</a:t>
            </a:r>
          </a:p>
          <a:p>
            <a:pPr marL="0" indent="0" fontAlgn="base">
              <a:buNone/>
            </a:pPr>
            <a:r>
              <a:rPr lang="en-US" sz="2400" dirty="0"/>
              <a:t>💬</a:t>
            </a:r>
            <a:r>
              <a:rPr lang="en-US" dirty="0"/>
              <a:t>  </a:t>
            </a:r>
            <a:r>
              <a:rPr lang="en-US" dirty="0">
                <a:solidFill>
                  <a:schemeClr val="tx1"/>
                </a:solidFill>
              </a:rPr>
              <a:t>Language and literacy skills</a:t>
            </a:r>
          </a:p>
          <a:p>
            <a:pPr marL="0" indent="0" fontAlgn="base">
              <a:buNone/>
            </a:pPr>
            <a:r>
              <a:rPr lang="en-US" sz="2400" dirty="0"/>
              <a:t>❤️  </a:t>
            </a:r>
            <a:r>
              <a:rPr lang="en-US" dirty="0">
                <a:solidFill>
                  <a:schemeClr val="tx1"/>
                </a:solidFill>
                <a:latin typeface="+mj-lt"/>
                <a:cs typeface="Calibri" panose="020F0502020204030204" pitchFamily="34" charset="0"/>
              </a:rPr>
              <a:t>Emotional understanding</a:t>
            </a:r>
          </a:p>
          <a:p>
            <a:pPr marL="0" indent="0" fontAlgn="base">
              <a:buNone/>
            </a:pPr>
            <a:r>
              <a:rPr lang="en-US" sz="2400" dirty="0"/>
              <a:t>🧠  </a:t>
            </a:r>
            <a:r>
              <a:rPr lang="en-US" dirty="0">
                <a:solidFill>
                  <a:schemeClr val="tx1"/>
                </a:solidFill>
                <a:latin typeface="+mj-lt"/>
                <a:cs typeface="Calibri" panose="020F0502020204030204" pitchFamily="34" charset="0"/>
              </a:rPr>
              <a:t>Working memory and critical thinking</a:t>
            </a:r>
          </a:p>
          <a:p>
            <a:pPr marL="0" indent="0" fontAlgn="base">
              <a:buNone/>
            </a:pPr>
            <a:r>
              <a:rPr lang="en-US" sz="2400" dirty="0"/>
              <a:t>😁</a:t>
            </a:r>
            <a:r>
              <a:rPr lang="en-US" dirty="0"/>
              <a:t>  </a:t>
            </a:r>
            <a:r>
              <a:rPr lang="en-US" dirty="0">
                <a:solidFill>
                  <a:schemeClr val="tx1"/>
                </a:solidFill>
                <a:latin typeface="+mj-lt"/>
                <a:cs typeface="Calibri" panose="020F0502020204030204" pitchFamily="34" charset="0"/>
              </a:rPr>
              <a:t>Self-regulation</a:t>
            </a:r>
          </a:p>
        </p:txBody>
      </p:sp>
    </p:spTree>
    <p:extLst>
      <p:ext uri="{BB962C8B-B14F-4D97-AF65-F5344CB8AC3E}">
        <p14:creationId xmlns:p14="http://schemas.microsoft.com/office/powerpoint/2010/main" val="14782436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F607-3C17-46CE-B726-5B8B2DF1BEC9}"/>
              </a:ext>
            </a:extLst>
          </p:cNvPr>
          <p:cNvSpPr>
            <a:spLocks noGrp="1"/>
          </p:cNvSpPr>
          <p:nvPr>
            <p:ph type="title"/>
          </p:nvPr>
        </p:nvSpPr>
        <p:spPr/>
        <p:txBody>
          <a:bodyPr/>
          <a:lstStyle/>
          <a:p>
            <a:r>
              <a:rPr lang="en-US" b="1" dirty="0"/>
              <a:t>How will LENA Grow benefit our site?</a:t>
            </a:r>
          </a:p>
        </p:txBody>
      </p:sp>
      <p:sp>
        <p:nvSpPr>
          <p:cNvPr id="5" name="Rectangle 4">
            <a:extLst>
              <a:ext uri="{FF2B5EF4-FFF2-40B4-BE49-F238E27FC236}">
                <a16:creationId xmlns:a16="http://schemas.microsoft.com/office/drawing/2014/main" id="{5C737DCD-63CB-2D4B-B4D5-3C808D075459}"/>
              </a:ext>
            </a:extLst>
          </p:cNvPr>
          <p:cNvSpPr/>
          <p:nvPr/>
        </p:nvSpPr>
        <p:spPr>
          <a:xfrm>
            <a:off x="8569234" y="4049486"/>
            <a:ext cx="940526" cy="391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sp>
        <p:nvSpPr>
          <p:cNvPr id="7" name="Content Placeholder 2">
            <a:extLst>
              <a:ext uri="{FF2B5EF4-FFF2-40B4-BE49-F238E27FC236}">
                <a16:creationId xmlns:a16="http://schemas.microsoft.com/office/drawing/2014/main" id="{1F0827F3-6453-4D2C-A7AF-1CA61CDFD029}"/>
              </a:ext>
            </a:extLst>
          </p:cNvPr>
          <p:cNvSpPr txBox="1">
            <a:spLocks/>
          </p:cNvSpPr>
          <p:nvPr/>
        </p:nvSpPr>
        <p:spPr>
          <a:xfrm>
            <a:off x="5559334" y="1825625"/>
            <a:ext cx="6019800" cy="3045883"/>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20040" indent="0">
              <a:spcAft>
                <a:spcPts val="600"/>
              </a:spcAft>
              <a:buClr>
                <a:schemeClr val="accent6"/>
              </a:buClr>
              <a:buSzPct val="124000"/>
              <a:buNone/>
            </a:pPr>
            <a:r>
              <a:rPr lang="en-US" sz="3000" dirty="0">
                <a:solidFill>
                  <a:schemeClr val="tx1"/>
                </a:solidFill>
                <a:latin typeface="Nunito" pitchFamily="2" charset="77"/>
                <a:cs typeface="Calibri" panose="020F0502020204030204" pitchFamily="34" charset="0"/>
              </a:rPr>
              <a:t>For teachers:</a:t>
            </a:r>
            <a:endParaRPr lang="en-US" sz="3000" dirty="0">
              <a:latin typeface="Nunito" pitchFamily="2" charset="77"/>
              <a:cs typeface="Calibri"/>
            </a:endParaRPr>
          </a:p>
          <a:p>
            <a:pPr marL="548640">
              <a:spcAft>
                <a:spcPts val="600"/>
              </a:spcAft>
              <a:buClr>
                <a:schemeClr val="accent6"/>
              </a:buClr>
              <a:buSzPct val="124000"/>
              <a:buFont typeface="Wingdings" panose="05000000000000000000" pitchFamily="2" charset="2"/>
              <a:buChar char="ü"/>
            </a:pPr>
            <a:r>
              <a:rPr lang="en-US" dirty="0">
                <a:latin typeface="+mj-lt"/>
                <a:cs typeface="Calibri"/>
              </a:rPr>
              <a:t>Increase interactions</a:t>
            </a:r>
          </a:p>
          <a:p>
            <a:pPr marL="548640">
              <a:spcAft>
                <a:spcPts val="600"/>
              </a:spcAft>
              <a:buClr>
                <a:schemeClr val="accent6"/>
              </a:buClr>
              <a:buSzPct val="124000"/>
              <a:buFont typeface="Wingdings" panose="05000000000000000000" pitchFamily="2" charset="2"/>
              <a:buChar char="ü"/>
            </a:pPr>
            <a:r>
              <a:rPr lang="en-US" dirty="0">
                <a:solidFill>
                  <a:schemeClr val="tx1"/>
                </a:solidFill>
              </a:rPr>
              <a:t>Individualize teaching strategies</a:t>
            </a:r>
          </a:p>
          <a:p>
            <a:pPr marL="548640">
              <a:spcAft>
                <a:spcPts val="600"/>
              </a:spcAft>
              <a:buClr>
                <a:schemeClr val="accent6"/>
              </a:buClr>
              <a:buSzPct val="124000"/>
              <a:buFont typeface="Wingdings" panose="05000000000000000000" pitchFamily="2" charset="2"/>
              <a:buChar char="ü"/>
            </a:pPr>
            <a:r>
              <a:rPr lang="en-US" dirty="0">
                <a:solidFill>
                  <a:schemeClr val="tx1"/>
                </a:solidFill>
              </a:rPr>
              <a:t>Measure child and classroom progress</a:t>
            </a:r>
          </a:p>
          <a:p>
            <a:pPr marL="548640">
              <a:spcAft>
                <a:spcPts val="600"/>
              </a:spcAft>
              <a:buClr>
                <a:schemeClr val="accent6"/>
              </a:buClr>
              <a:buSzPct val="124000"/>
              <a:buFont typeface="Wingdings" panose="05000000000000000000" pitchFamily="2" charset="2"/>
              <a:buChar char="ü"/>
            </a:pPr>
            <a:r>
              <a:rPr lang="en-US" dirty="0">
                <a:solidFill>
                  <a:schemeClr val="tx1"/>
                </a:solidFill>
              </a:rPr>
              <a:t>Make lasting changes to their teaching practice</a:t>
            </a:r>
          </a:p>
        </p:txBody>
      </p:sp>
      <p:sp>
        <p:nvSpPr>
          <p:cNvPr id="8" name="Content Placeholder 2">
            <a:extLst>
              <a:ext uri="{FF2B5EF4-FFF2-40B4-BE49-F238E27FC236}">
                <a16:creationId xmlns:a16="http://schemas.microsoft.com/office/drawing/2014/main" id="{8ADC666A-FC5A-4C4C-87A8-C99E7906AB5D}"/>
              </a:ext>
            </a:extLst>
          </p:cNvPr>
          <p:cNvSpPr txBox="1">
            <a:spLocks/>
          </p:cNvSpPr>
          <p:nvPr/>
        </p:nvSpPr>
        <p:spPr>
          <a:xfrm>
            <a:off x="899762" y="1825625"/>
            <a:ext cx="5196238"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p>
        </p:txBody>
      </p:sp>
      <p:pic>
        <p:nvPicPr>
          <p:cNvPr id="9" name="Picture 8">
            <a:extLst>
              <a:ext uri="{FF2B5EF4-FFF2-40B4-BE49-F238E27FC236}">
                <a16:creationId xmlns:a16="http://schemas.microsoft.com/office/drawing/2014/main" id="{D453972A-30FD-19D0-4A34-EBD29408A4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0986" y="1648056"/>
            <a:ext cx="4317124" cy="4528907"/>
          </a:xfrm>
          <a:prstGeom prst="rect">
            <a:avLst/>
          </a:prstGeom>
        </p:spPr>
      </p:pic>
    </p:spTree>
    <p:extLst>
      <p:ext uri="{BB962C8B-B14F-4D97-AF65-F5344CB8AC3E}">
        <p14:creationId xmlns:p14="http://schemas.microsoft.com/office/powerpoint/2010/main" val="15060212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E7A19-0179-854E-31BD-1AC6893351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B259E5-7A54-D12A-E74F-A489BF5A8C97}"/>
              </a:ext>
            </a:extLst>
          </p:cNvPr>
          <p:cNvSpPr>
            <a:spLocks noGrp="1"/>
          </p:cNvSpPr>
          <p:nvPr>
            <p:ph type="title"/>
          </p:nvPr>
        </p:nvSpPr>
        <p:spPr/>
        <p:txBody>
          <a:bodyPr/>
          <a:lstStyle/>
          <a:p>
            <a:r>
              <a:rPr lang="en-US" b="1" dirty="0"/>
              <a:t>How will LENA Grow benefit our site?</a:t>
            </a:r>
          </a:p>
        </p:txBody>
      </p:sp>
      <p:sp>
        <p:nvSpPr>
          <p:cNvPr id="5" name="Rectangle 4">
            <a:extLst>
              <a:ext uri="{FF2B5EF4-FFF2-40B4-BE49-F238E27FC236}">
                <a16:creationId xmlns:a16="http://schemas.microsoft.com/office/drawing/2014/main" id="{40E5F9B3-86B7-7C06-9FA1-C1C9EFBC6E30}"/>
              </a:ext>
            </a:extLst>
          </p:cNvPr>
          <p:cNvSpPr/>
          <p:nvPr/>
        </p:nvSpPr>
        <p:spPr>
          <a:xfrm>
            <a:off x="8569234" y="4049486"/>
            <a:ext cx="940526" cy="391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sp>
        <p:nvSpPr>
          <p:cNvPr id="8" name="Content Placeholder 2">
            <a:extLst>
              <a:ext uri="{FF2B5EF4-FFF2-40B4-BE49-F238E27FC236}">
                <a16:creationId xmlns:a16="http://schemas.microsoft.com/office/drawing/2014/main" id="{78C475AA-F1E2-9A1F-E57E-0054AA6BC551}"/>
              </a:ext>
            </a:extLst>
          </p:cNvPr>
          <p:cNvSpPr txBox="1">
            <a:spLocks/>
          </p:cNvSpPr>
          <p:nvPr/>
        </p:nvSpPr>
        <p:spPr>
          <a:xfrm>
            <a:off x="899762" y="1825625"/>
            <a:ext cx="5196238"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p>
        </p:txBody>
      </p:sp>
      <p:sp>
        <p:nvSpPr>
          <p:cNvPr id="4" name="Content Placeholder 2">
            <a:extLst>
              <a:ext uri="{FF2B5EF4-FFF2-40B4-BE49-F238E27FC236}">
                <a16:creationId xmlns:a16="http://schemas.microsoft.com/office/drawing/2014/main" id="{39BCB978-B012-619E-ADA2-D40F56F3D42B}"/>
              </a:ext>
            </a:extLst>
          </p:cNvPr>
          <p:cNvSpPr txBox="1">
            <a:spLocks/>
          </p:cNvSpPr>
          <p:nvPr/>
        </p:nvSpPr>
        <p:spPr>
          <a:xfrm>
            <a:off x="5559334" y="1825625"/>
            <a:ext cx="6019800" cy="304588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20040" indent="0">
              <a:spcAft>
                <a:spcPts val="600"/>
              </a:spcAft>
              <a:buClr>
                <a:schemeClr val="accent6"/>
              </a:buClr>
              <a:buSzPct val="124000"/>
              <a:buNone/>
            </a:pPr>
            <a:r>
              <a:rPr lang="en-US" sz="3000" dirty="0">
                <a:solidFill>
                  <a:schemeClr val="tx1"/>
                </a:solidFill>
                <a:latin typeface="Nunito" pitchFamily="2" charset="77"/>
                <a:cs typeface="Calibri" panose="020F0502020204030204" pitchFamily="34" charset="0"/>
              </a:rPr>
              <a:t>For children:</a:t>
            </a:r>
            <a:endParaRPr lang="en-US" sz="3000" dirty="0">
              <a:latin typeface="Nunito" pitchFamily="2" charset="77"/>
              <a:cs typeface="Calibri"/>
            </a:endParaRPr>
          </a:p>
          <a:p>
            <a:pPr marL="548640">
              <a:spcAft>
                <a:spcPts val="600"/>
              </a:spcAft>
              <a:buClr>
                <a:schemeClr val="accent6"/>
              </a:buClr>
              <a:buSzPct val="124000"/>
              <a:buFont typeface="Wingdings" panose="05000000000000000000" pitchFamily="2" charset="2"/>
              <a:buChar char="ü"/>
            </a:pPr>
            <a:r>
              <a:rPr lang="en-US" dirty="0">
                <a:solidFill>
                  <a:schemeClr val="tx1"/>
                </a:solidFill>
              </a:rPr>
              <a:t>New/more words</a:t>
            </a:r>
          </a:p>
          <a:p>
            <a:pPr marL="548640">
              <a:spcAft>
                <a:spcPts val="600"/>
              </a:spcAft>
              <a:buClr>
                <a:schemeClr val="accent6"/>
              </a:buClr>
              <a:buSzPct val="124000"/>
              <a:buFont typeface="Wingdings" panose="05000000000000000000" pitchFamily="2" charset="2"/>
              <a:buChar char="ü"/>
            </a:pPr>
            <a:r>
              <a:rPr lang="en-US" dirty="0">
                <a:solidFill>
                  <a:schemeClr val="tx1"/>
                </a:solidFill>
              </a:rPr>
              <a:t>Better able to express feelings</a:t>
            </a:r>
          </a:p>
          <a:p>
            <a:pPr marL="548640">
              <a:spcAft>
                <a:spcPts val="600"/>
              </a:spcAft>
              <a:buClr>
                <a:schemeClr val="accent6"/>
              </a:buClr>
              <a:buSzPct val="124000"/>
              <a:buFont typeface="Wingdings" panose="05000000000000000000" pitchFamily="2" charset="2"/>
              <a:buChar char="ü"/>
            </a:pPr>
            <a:r>
              <a:rPr lang="en-US" dirty="0">
                <a:solidFill>
                  <a:schemeClr val="tx1"/>
                </a:solidFill>
              </a:rPr>
              <a:t>Stronger relationships</a:t>
            </a:r>
          </a:p>
          <a:p>
            <a:pPr marL="548640">
              <a:spcAft>
                <a:spcPts val="600"/>
              </a:spcAft>
              <a:buClr>
                <a:schemeClr val="accent6"/>
              </a:buClr>
              <a:buSzPct val="124000"/>
              <a:buFont typeface="Wingdings" panose="05000000000000000000" pitchFamily="2" charset="2"/>
              <a:buChar char="ü"/>
            </a:pPr>
            <a:r>
              <a:rPr lang="en-US" dirty="0">
                <a:solidFill>
                  <a:schemeClr val="tx1"/>
                </a:solidFill>
              </a:rPr>
              <a:t>Fewer challenging behaviors</a:t>
            </a:r>
          </a:p>
        </p:txBody>
      </p:sp>
      <p:pic>
        <p:nvPicPr>
          <p:cNvPr id="9" name="Picture 8">
            <a:extLst>
              <a:ext uri="{FF2B5EF4-FFF2-40B4-BE49-F238E27FC236}">
                <a16:creationId xmlns:a16="http://schemas.microsoft.com/office/drawing/2014/main" id="{71AFC21B-42FD-4212-756B-F7D3002923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416998"/>
            <a:ext cx="4233041" cy="4482043"/>
          </a:xfrm>
          <a:prstGeom prst="rect">
            <a:avLst/>
          </a:prstGeom>
        </p:spPr>
      </p:pic>
    </p:spTree>
    <p:extLst>
      <p:ext uri="{BB962C8B-B14F-4D97-AF65-F5344CB8AC3E}">
        <p14:creationId xmlns:p14="http://schemas.microsoft.com/office/powerpoint/2010/main" val="3425145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3762C-2F82-4332-8D84-1607E3A192CC}"/>
              </a:ext>
            </a:extLst>
          </p:cNvPr>
          <p:cNvSpPr>
            <a:spLocks noGrp="1"/>
          </p:cNvSpPr>
          <p:nvPr>
            <p:ph type="title"/>
          </p:nvPr>
        </p:nvSpPr>
        <p:spPr/>
        <p:txBody>
          <a:bodyPr/>
          <a:lstStyle/>
          <a:p>
            <a:r>
              <a:rPr lang="en-US" b="1" dirty="0">
                <a:cs typeface="Calibri"/>
              </a:rPr>
              <a:t>Positive outcomes</a:t>
            </a:r>
            <a:endParaRPr lang="en-US" b="1" dirty="0"/>
          </a:p>
        </p:txBody>
      </p:sp>
      <p:sp>
        <p:nvSpPr>
          <p:cNvPr id="10" name="Content Placeholder 2">
            <a:extLst>
              <a:ext uri="{FF2B5EF4-FFF2-40B4-BE49-F238E27FC236}">
                <a16:creationId xmlns:a16="http://schemas.microsoft.com/office/drawing/2014/main" id="{5678B56B-B802-4A99-833F-E9C740E05E80}"/>
              </a:ext>
            </a:extLst>
          </p:cNvPr>
          <p:cNvSpPr txBox="1">
            <a:spLocks/>
          </p:cNvSpPr>
          <p:nvPr/>
        </p:nvSpPr>
        <p:spPr>
          <a:xfrm>
            <a:off x="4751437" y="2174771"/>
            <a:ext cx="3115558" cy="52322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latin typeface="Calibri Light"/>
                <a:cs typeface="Calibri Light"/>
              </a:rPr>
              <a:t>Positive changes in language development</a:t>
            </a:r>
            <a:endParaRPr lang="en-US" sz="2400" b="1" dirty="0"/>
          </a:p>
        </p:txBody>
      </p:sp>
      <p:grpSp>
        <p:nvGrpSpPr>
          <p:cNvPr id="22" name="Group 21">
            <a:extLst>
              <a:ext uri="{FF2B5EF4-FFF2-40B4-BE49-F238E27FC236}">
                <a16:creationId xmlns:a16="http://schemas.microsoft.com/office/drawing/2014/main" id="{4769F326-C205-EDB5-B2BA-0C2B94D99B10}"/>
              </a:ext>
            </a:extLst>
          </p:cNvPr>
          <p:cNvGrpSpPr/>
          <p:nvPr/>
        </p:nvGrpSpPr>
        <p:grpSpPr>
          <a:xfrm>
            <a:off x="1756533" y="3012980"/>
            <a:ext cx="1606408" cy="1606408"/>
            <a:chOff x="2139449" y="3637199"/>
            <a:chExt cx="1606408" cy="1606408"/>
          </a:xfrm>
        </p:grpSpPr>
        <p:sp>
          <p:nvSpPr>
            <p:cNvPr id="3" name="Pie 2">
              <a:extLst>
                <a:ext uri="{FF2B5EF4-FFF2-40B4-BE49-F238E27FC236}">
                  <a16:creationId xmlns:a16="http://schemas.microsoft.com/office/drawing/2014/main" id="{8C318E0D-AD49-9AFD-364F-7709DCE903A0}"/>
                </a:ext>
              </a:extLst>
            </p:cNvPr>
            <p:cNvSpPr/>
            <p:nvPr/>
          </p:nvSpPr>
          <p:spPr>
            <a:xfrm>
              <a:off x="2139449" y="3637199"/>
              <a:ext cx="1606408" cy="1606408"/>
            </a:xfrm>
            <a:prstGeom prst="pie">
              <a:avLst>
                <a:gd name="adj1" fmla="val 16209528"/>
                <a:gd name="adj2" fmla="val 1382595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Nunito" pitchFamily="2" charset="77"/>
              </a:endParaRPr>
            </a:p>
          </p:txBody>
        </p:sp>
        <p:sp>
          <p:nvSpPr>
            <p:cNvPr id="5" name="Oval 4">
              <a:extLst>
                <a:ext uri="{FF2B5EF4-FFF2-40B4-BE49-F238E27FC236}">
                  <a16:creationId xmlns:a16="http://schemas.microsoft.com/office/drawing/2014/main" id="{C495B9CF-5B17-7A25-DBF3-A8D26878FDA2}"/>
                </a:ext>
              </a:extLst>
            </p:cNvPr>
            <p:cNvSpPr/>
            <p:nvPr/>
          </p:nvSpPr>
          <p:spPr>
            <a:xfrm>
              <a:off x="2409827" y="3907577"/>
              <a:ext cx="1065652" cy="10656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sp>
          <p:nvSpPr>
            <p:cNvPr id="20" name="TextBox 19">
              <a:extLst>
                <a:ext uri="{FF2B5EF4-FFF2-40B4-BE49-F238E27FC236}">
                  <a16:creationId xmlns:a16="http://schemas.microsoft.com/office/drawing/2014/main" id="{DC8E4160-1337-330B-4587-9AF2BDDADD97}"/>
                </a:ext>
              </a:extLst>
            </p:cNvPr>
            <p:cNvSpPr txBox="1"/>
            <p:nvPr/>
          </p:nvSpPr>
          <p:spPr>
            <a:xfrm>
              <a:off x="2409827" y="4117237"/>
              <a:ext cx="1119906" cy="646331"/>
            </a:xfrm>
            <a:prstGeom prst="rect">
              <a:avLst/>
            </a:prstGeom>
            <a:noFill/>
          </p:spPr>
          <p:txBody>
            <a:bodyPr wrap="square" rtlCol="0">
              <a:spAutoFit/>
            </a:bodyPr>
            <a:lstStyle/>
            <a:p>
              <a:pPr algn="ctr"/>
              <a:r>
                <a:rPr lang="en-US" sz="3600" dirty="0">
                  <a:solidFill>
                    <a:schemeClr val="tx2"/>
                  </a:solidFill>
                  <a:latin typeface="Nunito" pitchFamily="2" charset="77"/>
                </a:rPr>
                <a:t>90</a:t>
              </a:r>
              <a:r>
                <a:rPr lang="en-US" sz="2800" dirty="0">
                  <a:solidFill>
                    <a:schemeClr val="tx2"/>
                  </a:solidFill>
                  <a:latin typeface="Nunito" pitchFamily="2" charset="77"/>
                </a:rPr>
                <a:t>%</a:t>
              </a:r>
            </a:p>
          </p:txBody>
        </p:sp>
      </p:grpSp>
      <p:sp>
        <p:nvSpPr>
          <p:cNvPr id="29" name="Content Placeholder 2">
            <a:extLst>
              <a:ext uri="{FF2B5EF4-FFF2-40B4-BE49-F238E27FC236}">
                <a16:creationId xmlns:a16="http://schemas.microsoft.com/office/drawing/2014/main" id="{36A0B021-6925-245E-244D-7CB798FD3F6B}"/>
              </a:ext>
            </a:extLst>
          </p:cNvPr>
          <p:cNvSpPr txBox="1">
            <a:spLocks/>
          </p:cNvSpPr>
          <p:nvPr/>
        </p:nvSpPr>
        <p:spPr>
          <a:xfrm>
            <a:off x="1204699" y="2174770"/>
            <a:ext cx="2710077" cy="52322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latin typeface="Calibri Light"/>
                <a:cs typeface="Calibri Light"/>
              </a:rPr>
              <a:t>More confidence </a:t>
            </a:r>
            <a:br>
              <a:rPr lang="en-US" sz="2400" b="1" dirty="0">
                <a:latin typeface="Calibri Light"/>
                <a:cs typeface="Calibri Light"/>
              </a:rPr>
            </a:br>
            <a:r>
              <a:rPr lang="en-US" sz="2400" b="1" dirty="0">
                <a:latin typeface="Calibri Light"/>
                <a:cs typeface="Calibri Light"/>
              </a:rPr>
              <a:t>in teaching abilities</a:t>
            </a:r>
            <a:endParaRPr lang="en-US" sz="2400" b="1" dirty="0"/>
          </a:p>
        </p:txBody>
      </p:sp>
      <p:sp>
        <p:nvSpPr>
          <p:cNvPr id="34" name="Content Placeholder 2">
            <a:extLst>
              <a:ext uri="{FF2B5EF4-FFF2-40B4-BE49-F238E27FC236}">
                <a16:creationId xmlns:a16="http://schemas.microsoft.com/office/drawing/2014/main" id="{C3B0E358-D975-D7AF-3241-23AEEF4AC7D1}"/>
              </a:ext>
            </a:extLst>
          </p:cNvPr>
          <p:cNvSpPr txBox="1">
            <a:spLocks/>
          </p:cNvSpPr>
          <p:nvPr/>
        </p:nvSpPr>
        <p:spPr>
          <a:xfrm>
            <a:off x="8004809" y="3863481"/>
            <a:ext cx="3484180" cy="52322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latin typeface="Calibri Light"/>
                <a:cs typeface="Calibri Light"/>
              </a:rPr>
              <a:t>More likely to be kindergarten ready</a:t>
            </a:r>
            <a:endParaRPr lang="en-US" sz="2400" b="1" dirty="0"/>
          </a:p>
        </p:txBody>
      </p:sp>
      <p:grpSp>
        <p:nvGrpSpPr>
          <p:cNvPr id="7" name="Group 6">
            <a:extLst>
              <a:ext uri="{FF2B5EF4-FFF2-40B4-BE49-F238E27FC236}">
                <a16:creationId xmlns:a16="http://schemas.microsoft.com/office/drawing/2014/main" id="{45096C47-4AA0-3F72-D611-D3E8CE02EDA2}"/>
              </a:ext>
            </a:extLst>
          </p:cNvPr>
          <p:cNvGrpSpPr/>
          <p:nvPr/>
        </p:nvGrpSpPr>
        <p:grpSpPr>
          <a:xfrm>
            <a:off x="5434688" y="3012980"/>
            <a:ext cx="1606408" cy="1606408"/>
            <a:chOff x="2139449" y="3637199"/>
            <a:chExt cx="1606408" cy="1606408"/>
          </a:xfrm>
        </p:grpSpPr>
        <p:sp>
          <p:nvSpPr>
            <p:cNvPr id="8" name="Pie 7">
              <a:extLst>
                <a:ext uri="{FF2B5EF4-FFF2-40B4-BE49-F238E27FC236}">
                  <a16:creationId xmlns:a16="http://schemas.microsoft.com/office/drawing/2014/main" id="{89882948-E06E-36A7-CF14-024B17B9FAF3}"/>
                </a:ext>
              </a:extLst>
            </p:cNvPr>
            <p:cNvSpPr/>
            <p:nvPr/>
          </p:nvSpPr>
          <p:spPr>
            <a:xfrm>
              <a:off x="2139449" y="3637199"/>
              <a:ext cx="1606408" cy="1606408"/>
            </a:xfrm>
            <a:prstGeom prst="pie">
              <a:avLst>
                <a:gd name="adj1" fmla="val 16209528"/>
                <a:gd name="adj2" fmla="val 1520297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Nunito" pitchFamily="2" charset="77"/>
              </a:endParaRPr>
            </a:p>
          </p:txBody>
        </p:sp>
        <p:sp>
          <p:nvSpPr>
            <p:cNvPr id="9" name="Oval 8">
              <a:extLst>
                <a:ext uri="{FF2B5EF4-FFF2-40B4-BE49-F238E27FC236}">
                  <a16:creationId xmlns:a16="http://schemas.microsoft.com/office/drawing/2014/main" id="{8B15387B-B0B6-D464-1E12-4180B8B73F48}"/>
                </a:ext>
              </a:extLst>
            </p:cNvPr>
            <p:cNvSpPr/>
            <p:nvPr/>
          </p:nvSpPr>
          <p:spPr>
            <a:xfrm>
              <a:off x="2409827" y="3907577"/>
              <a:ext cx="1065652" cy="106565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sp>
          <p:nvSpPr>
            <p:cNvPr id="11" name="TextBox 10">
              <a:extLst>
                <a:ext uri="{FF2B5EF4-FFF2-40B4-BE49-F238E27FC236}">
                  <a16:creationId xmlns:a16="http://schemas.microsoft.com/office/drawing/2014/main" id="{40C3295F-BEFC-E730-DF25-E161E2AA19CF}"/>
                </a:ext>
              </a:extLst>
            </p:cNvPr>
            <p:cNvSpPr txBox="1"/>
            <p:nvPr/>
          </p:nvSpPr>
          <p:spPr>
            <a:xfrm>
              <a:off x="2409827" y="4117237"/>
              <a:ext cx="1119906" cy="646331"/>
            </a:xfrm>
            <a:prstGeom prst="rect">
              <a:avLst/>
            </a:prstGeom>
            <a:noFill/>
          </p:spPr>
          <p:txBody>
            <a:bodyPr wrap="square" rtlCol="0">
              <a:spAutoFit/>
            </a:bodyPr>
            <a:lstStyle/>
            <a:p>
              <a:pPr algn="ctr"/>
              <a:r>
                <a:rPr lang="en-US" sz="3600" dirty="0">
                  <a:solidFill>
                    <a:schemeClr val="tx2"/>
                  </a:solidFill>
                  <a:latin typeface="Nunito" pitchFamily="2" charset="77"/>
                </a:rPr>
                <a:t>92</a:t>
              </a:r>
              <a:r>
                <a:rPr lang="en-US" sz="2800" dirty="0">
                  <a:solidFill>
                    <a:schemeClr val="tx2"/>
                  </a:solidFill>
                  <a:latin typeface="Nunito" pitchFamily="2" charset="77"/>
                </a:rPr>
                <a:t>%</a:t>
              </a:r>
            </a:p>
          </p:txBody>
        </p:sp>
      </p:grpSp>
      <p:sp>
        <p:nvSpPr>
          <p:cNvPr id="12" name="TextBox 11">
            <a:extLst>
              <a:ext uri="{FF2B5EF4-FFF2-40B4-BE49-F238E27FC236}">
                <a16:creationId xmlns:a16="http://schemas.microsoft.com/office/drawing/2014/main" id="{EE063B2E-BAEB-69A5-A07A-FDB9A871B147}"/>
              </a:ext>
            </a:extLst>
          </p:cNvPr>
          <p:cNvSpPr txBox="1"/>
          <p:nvPr/>
        </p:nvSpPr>
        <p:spPr>
          <a:xfrm>
            <a:off x="9069528" y="2697991"/>
            <a:ext cx="1383006" cy="1323439"/>
          </a:xfrm>
          <a:prstGeom prst="rect">
            <a:avLst/>
          </a:prstGeom>
          <a:noFill/>
        </p:spPr>
        <p:txBody>
          <a:bodyPr wrap="square" rtlCol="0">
            <a:spAutoFit/>
          </a:bodyPr>
          <a:lstStyle/>
          <a:p>
            <a:r>
              <a:rPr lang="en-US" sz="8000" dirty="0">
                <a:solidFill>
                  <a:srgbClr val="7F3E98"/>
                </a:solidFill>
                <a:latin typeface="Nunito" pitchFamily="2" charset="77"/>
              </a:rPr>
              <a:t>2x</a:t>
            </a:r>
          </a:p>
        </p:txBody>
      </p:sp>
    </p:spTree>
    <p:extLst>
      <p:ext uri="{BB962C8B-B14F-4D97-AF65-F5344CB8AC3E}">
        <p14:creationId xmlns:p14="http://schemas.microsoft.com/office/powerpoint/2010/main" val="14579981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F607-3C17-46CE-B726-5B8B2DF1BEC9}"/>
              </a:ext>
            </a:extLst>
          </p:cNvPr>
          <p:cNvSpPr>
            <a:spLocks noGrp="1"/>
          </p:cNvSpPr>
          <p:nvPr>
            <p:ph type="title"/>
          </p:nvPr>
        </p:nvSpPr>
        <p:spPr/>
        <p:txBody>
          <a:bodyPr/>
          <a:lstStyle/>
          <a:p>
            <a:r>
              <a:rPr lang="en-US" b="1" dirty="0"/>
              <a:t>How does LENA Grow work?</a:t>
            </a:r>
          </a:p>
        </p:txBody>
      </p:sp>
      <p:pic>
        <p:nvPicPr>
          <p:cNvPr id="8" name="Picture 7">
            <a:extLst>
              <a:ext uri="{FF2B5EF4-FFF2-40B4-BE49-F238E27FC236}">
                <a16:creationId xmlns:a16="http://schemas.microsoft.com/office/drawing/2014/main" id="{022EE711-526F-DD5B-02CF-BB986D90C2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3480" y="2540033"/>
            <a:ext cx="2782339" cy="2782339"/>
          </a:xfrm>
          <a:prstGeom prst="rect">
            <a:avLst/>
          </a:prstGeom>
        </p:spPr>
      </p:pic>
      <p:pic>
        <p:nvPicPr>
          <p:cNvPr id="14" name="Picture 13">
            <a:extLst>
              <a:ext uri="{FF2B5EF4-FFF2-40B4-BE49-F238E27FC236}">
                <a16:creationId xmlns:a16="http://schemas.microsoft.com/office/drawing/2014/main" id="{7DBD6DAE-E483-C13A-54D5-E713040D24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1759" y="2302854"/>
            <a:ext cx="3500193" cy="3500193"/>
          </a:xfrm>
          <a:prstGeom prst="rect">
            <a:avLst/>
          </a:prstGeom>
        </p:spPr>
      </p:pic>
      <p:pic>
        <p:nvPicPr>
          <p:cNvPr id="21" name="Picture 20">
            <a:extLst>
              <a:ext uri="{FF2B5EF4-FFF2-40B4-BE49-F238E27FC236}">
                <a16:creationId xmlns:a16="http://schemas.microsoft.com/office/drawing/2014/main" id="{05D81039-E69E-42BD-A522-1FB574233D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5303" y="2302854"/>
            <a:ext cx="3266949" cy="3244156"/>
          </a:xfrm>
          <a:prstGeom prst="rect">
            <a:avLst/>
          </a:prstGeom>
        </p:spPr>
      </p:pic>
      <p:cxnSp>
        <p:nvCxnSpPr>
          <p:cNvPr id="22" name="Straight Connector 21">
            <a:extLst>
              <a:ext uri="{FF2B5EF4-FFF2-40B4-BE49-F238E27FC236}">
                <a16:creationId xmlns:a16="http://schemas.microsoft.com/office/drawing/2014/main" id="{CA013CE4-2608-45E1-2C7C-7391D170DC14}"/>
              </a:ext>
            </a:extLst>
          </p:cNvPr>
          <p:cNvCxnSpPr/>
          <p:nvPr/>
        </p:nvCxnSpPr>
        <p:spPr>
          <a:xfrm>
            <a:off x="7901251" y="1933383"/>
            <a:ext cx="0" cy="4199860"/>
          </a:xfrm>
          <a:prstGeom prst="line">
            <a:avLst/>
          </a:prstGeom>
          <a:ln w="34925"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D4C2712-A9CA-3231-E962-E0B8C45B4D86}"/>
              </a:ext>
            </a:extLst>
          </p:cNvPr>
          <p:cNvCxnSpPr/>
          <p:nvPr/>
        </p:nvCxnSpPr>
        <p:spPr>
          <a:xfrm>
            <a:off x="3902188" y="1933383"/>
            <a:ext cx="0" cy="4199860"/>
          </a:xfrm>
          <a:prstGeom prst="line">
            <a:avLst/>
          </a:prstGeom>
          <a:ln w="34925" cap="rnd">
            <a:solidFill>
              <a:schemeClr val="tx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324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F607-3C17-46CE-B726-5B8B2DF1BEC9}"/>
              </a:ext>
            </a:extLst>
          </p:cNvPr>
          <p:cNvSpPr>
            <a:spLocks noGrp="1"/>
          </p:cNvSpPr>
          <p:nvPr>
            <p:ph type="title"/>
          </p:nvPr>
        </p:nvSpPr>
        <p:spPr/>
        <p:txBody>
          <a:bodyPr>
            <a:normAutofit/>
          </a:bodyPr>
          <a:lstStyle/>
          <a:p>
            <a:r>
              <a:rPr lang="en-US" b="1" dirty="0"/>
              <a:t>What teachers say about LENA Grow</a:t>
            </a:r>
          </a:p>
        </p:txBody>
      </p:sp>
      <p:pic>
        <p:nvPicPr>
          <p:cNvPr id="8" name="Content Placeholder 7">
            <a:hlinkClick r:id="rId5"/>
            <a:extLst>
              <a:ext uri="{FF2B5EF4-FFF2-40B4-BE49-F238E27FC236}">
                <a16:creationId xmlns:a16="http://schemas.microsoft.com/office/drawing/2014/main" id="{3A84AE1B-3283-F540-9110-7DFE679D4033}"/>
              </a:ext>
            </a:extLst>
          </p:cNvPr>
          <p:cNvPicPr>
            <a:picLocks noGrp="1" noChangeAspect="1"/>
          </p:cNvPicPr>
          <p:nvPr>
            <p:ph idx="1"/>
          </p:nvPr>
        </p:nvPicPr>
        <p:blipFill>
          <a:blip r:embed="rId6" cstate="screen">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a:ext>
            </a:extLst>
          </a:blip>
          <a:stretch>
            <a:fillRect/>
          </a:stretch>
        </p:blipFill>
        <p:spPr>
          <a:xfrm>
            <a:off x="2558252" y="1825625"/>
            <a:ext cx="7075495" cy="4351338"/>
          </a:xfrm>
          <a:prstGeom prst="rect">
            <a:avLst/>
          </a:prstGeom>
          <a:ln>
            <a:solidFill>
              <a:schemeClr val="tx1"/>
            </a:solidFill>
          </a:ln>
          <a:effectLst>
            <a:outerShdw blurRad="50800" dist="38100" dir="2700000" algn="tl" rotWithShape="0">
              <a:prstClr val="black">
                <a:alpha val="40000"/>
              </a:prstClr>
            </a:outerShdw>
          </a:effectLst>
        </p:spPr>
      </p:pic>
      <p:sp>
        <p:nvSpPr>
          <p:cNvPr id="5" name="Content Placeholder 7">
            <a:extLst>
              <a:ext uri="{FF2B5EF4-FFF2-40B4-BE49-F238E27FC236}">
                <a16:creationId xmlns:a16="http://schemas.microsoft.com/office/drawing/2014/main" id="{5D159563-F64E-430F-A61E-03B880F4C9F1}"/>
              </a:ext>
            </a:extLst>
          </p:cNvPr>
          <p:cNvSpPr txBox="1">
            <a:spLocks/>
          </p:cNvSpPr>
          <p:nvPr/>
        </p:nvSpPr>
        <p:spPr>
          <a:xfrm>
            <a:off x="838200" y="1690692"/>
            <a:ext cx="9951720" cy="48747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endParaRPr lang="en-US">
              <a:latin typeface="+mj-lt"/>
            </a:endParaRPr>
          </a:p>
          <a:p>
            <a:pPr marL="457200" lvl="1" indent="0">
              <a:buNone/>
            </a:pPr>
            <a:endParaRPr lang="en-US">
              <a:latin typeface="+mj-lt"/>
            </a:endParaRPr>
          </a:p>
        </p:txBody>
      </p:sp>
      <p:pic>
        <p:nvPicPr>
          <p:cNvPr id="9" name="What-teachers-are-saying-about-LENA-Grow-ENG-PPT.mp4" descr="What-teachers-are-saying-about-LENA-Grow-ENG-PPT.mp4">
            <a:hlinkClick r:id="" action="ppaction://media"/>
            <a:extLst>
              <a:ext uri="{FF2B5EF4-FFF2-40B4-BE49-F238E27FC236}">
                <a16:creationId xmlns:a16="http://schemas.microsoft.com/office/drawing/2014/main" id="{628F4476-9708-C928-D4AE-ABBCF4E276E2}"/>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955567" y="1662145"/>
            <a:ext cx="8280863" cy="4654349"/>
          </a:xfrm>
          <a:prstGeom prst="rect">
            <a:avLst/>
          </a:prstGeom>
        </p:spPr>
      </p:pic>
      <p:pic>
        <p:nvPicPr>
          <p:cNvPr id="10" name="Picture 9">
            <a:extLst>
              <a:ext uri="{FF2B5EF4-FFF2-40B4-BE49-F238E27FC236}">
                <a16:creationId xmlns:a16="http://schemas.microsoft.com/office/drawing/2014/main" id="{98ED9C64-D6E0-F548-9F3D-F7BAA44B9B7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12525" y="3417820"/>
            <a:ext cx="1143000" cy="1143000"/>
          </a:xfrm>
          <a:prstGeom prst="rect">
            <a:avLst/>
          </a:prstGeom>
        </p:spPr>
      </p:pic>
    </p:spTree>
    <p:extLst>
      <p:ext uri="{BB962C8B-B14F-4D97-AF65-F5344CB8AC3E}">
        <p14:creationId xmlns:p14="http://schemas.microsoft.com/office/powerpoint/2010/main" val="171627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208" fill="hold"/>
                                        <p:tgtEl>
                                          <p:spTgt spid="9"/>
                                        </p:tgtEl>
                                      </p:cBhvr>
                                    </p:cmd>
                                  </p:childTnLst>
                                </p:cTn>
                              </p:par>
                              <p:par>
                                <p:cTn id="7" presetID="1" presetClass="exit" presetSubtype="0" fill="hold"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9"/>
                </p:tgtEl>
              </p:cMediaNode>
            </p:video>
            <p:seq concurrent="1" nextAc="seek">
              <p:cTn id="10" restart="whenNotActive" fill="hold" evtFilter="cancelBubble" nodeType="interactiveSeq">
                <p:stCondLst>
                  <p:cond evt="onClick" delay="0">
                    <p:tgtEl>
                      <p:spTgt spid="9"/>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F607-3C17-46CE-B726-5B8B2DF1BEC9}"/>
              </a:ext>
            </a:extLst>
          </p:cNvPr>
          <p:cNvSpPr>
            <a:spLocks noGrp="1"/>
          </p:cNvSpPr>
          <p:nvPr>
            <p:ph type="title"/>
          </p:nvPr>
        </p:nvSpPr>
        <p:spPr/>
        <p:txBody>
          <a:bodyPr/>
          <a:lstStyle/>
          <a:p>
            <a:r>
              <a:rPr lang="en-US" b="1" dirty="0">
                <a:cs typeface="Calibri"/>
              </a:rPr>
              <a:t>What do you need to provide?</a:t>
            </a:r>
          </a:p>
        </p:txBody>
      </p:sp>
      <p:sp>
        <p:nvSpPr>
          <p:cNvPr id="5" name="Rectangle 4">
            <a:extLst>
              <a:ext uri="{FF2B5EF4-FFF2-40B4-BE49-F238E27FC236}">
                <a16:creationId xmlns:a16="http://schemas.microsoft.com/office/drawing/2014/main" id="{5C737DCD-63CB-2D4B-B4D5-3C808D075459}"/>
              </a:ext>
            </a:extLst>
          </p:cNvPr>
          <p:cNvSpPr/>
          <p:nvPr/>
        </p:nvSpPr>
        <p:spPr>
          <a:xfrm>
            <a:off x="8569234" y="4049486"/>
            <a:ext cx="940526" cy="391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Nunito" pitchFamily="2" charset="77"/>
            </a:endParaRPr>
          </a:p>
        </p:txBody>
      </p:sp>
      <p:sp>
        <p:nvSpPr>
          <p:cNvPr id="8" name="Content Placeholder 2">
            <a:extLst>
              <a:ext uri="{FF2B5EF4-FFF2-40B4-BE49-F238E27FC236}">
                <a16:creationId xmlns:a16="http://schemas.microsoft.com/office/drawing/2014/main" id="{8ADC666A-FC5A-4C4C-87A8-C99E7906AB5D}"/>
              </a:ext>
            </a:extLst>
          </p:cNvPr>
          <p:cNvSpPr txBox="1">
            <a:spLocks/>
          </p:cNvSpPr>
          <p:nvPr/>
        </p:nvSpPr>
        <p:spPr>
          <a:xfrm>
            <a:off x="899762" y="1825625"/>
            <a:ext cx="5196238"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schemeClr>
                </a:solidFill>
                <a:latin typeface="Calibri Light" panose="020F0302020204030204" pitchFamily="34" charset="0"/>
                <a:ea typeface="Calibri Light" panose="020F0302020204030204" pitchFamily="34" charset="0"/>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a:p>
        </p:txBody>
      </p:sp>
      <p:graphicFrame>
        <p:nvGraphicFramePr>
          <p:cNvPr id="3" name="Table 3">
            <a:extLst>
              <a:ext uri="{FF2B5EF4-FFF2-40B4-BE49-F238E27FC236}">
                <a16:creationId xmlns:a16="http://schemas.microsoft.com/office/drawing/2014/main" id="{2535F462-2B2D-4D24-97BA-35243D1177AB}"/>
              </a:ext>
            </a:extLst>
          </p:cNvPr>
          <p:cNvGraphicFramePr>
            <a:graphicFrameLocks noGrp="1"/>
          </p:cNvGraphicFramePr>
          <p:nvPr>
            <p:extLst>
              <p:ext uri="{D42A27DB-BD31-4B8C-83A1-F6EECF244321}">
                <p14:modId xmlns:p14="http://schemas.microsoft.com/office/powerpoint/2010/main" val="4060842513"/>
              </p:ext>
            </p:extLst>
          </p:nvPr>
        </p:nvGraphicFramePr>
        <p:xfrm>
          <a:off x="845656" y="1825625"/>
          <a:ext cx="10508144" cy="3313662"/>
        </p:xfrm>
        <a:graphic>
          <a:graphicData uri="http://schemas.openxmlformats.org/drawingml/2006/table">
            <a:tbl>
              <a:tblPr firstRow="1" bandRow="1">
                <a:tableStyleId>{5C22544A-7EE6-4342-B048-85BDC9FD1C3A}</a:tableStyleId>
              </a:tblPr>
              <a:tblGrid>
                <a:gridCol w="5254072">
                  <a:extLst>
                    <a:ext uri="{9D8B030D-6E8A-4147-A177-3AD203B41FA5}">
                      <a16:colId xmlns:a16="http://schemas.microsoft.com/office/drawing/2014/main" val="2746379448"/>
                    </a:ext>
                  </a:extLst>
                </a:gridCol>
                <a:gridCol w="5254072">
                  <a:extLst>
                    <a:ext uri="{9D8B030D-6E8A-4147-A177-3AD203B41FA5}">
                      <a16:colId xmlns:a16="http://schemas.microsoft.com/office/drawing/2014/main" val="908430793"/>
                    </a:ext>
                  </a:extLst>
                </a:gridCol>
              </a:tblGrid>
              <a:tr h="729656">
                <a:tc>
                  <a:txBody>
                    <a:bodyPr/>
                    <a:lstStyle/>
                    <a:p>
                      <a:pPr algn="ctr"/>
                      <a:r>
                        <a:rPr lang="en-US" sz="3200" b="1">
                          <a:latin typeface="+mj-lt"/>
                        </a:rPr>
                        <a:t>We provide: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3200" b="1">
                          <a:latin typeface="+mj-lt"/>
                        </a:rPr>
                        <a:t>You provide: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593992436"/>
                  </a:ext>
                </a:extLst>
              </a:tr>
              <a:tr h="729656">
                <a:tc>
                  <a:txBody>
                    <a:bodyPr/>
                    <a:lstStyle/>
                    <a:p>
                      <a:pPr lvl="0">
                        <a:buNone/>
                      </a:pPr>
                      <a:r>
                        <a:rPr lang="en-US" sz="2000" b="0" i="0" u="none" strike="noStrike" noProof="0" dirty="0">
                          <a:latin typeface="+mj-lt"/>
                        </a:rPr>
                        <a:t>Orientation for teachers</a:t>
                      </a:r>
                      <a:endParaRPr lang="en-US" sz="2000" dirty="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sz="2000" dirty="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324488"/>
                  </a:ext>
                </a:extLst>
              </a:tr>
              <a:tr h="601577">
                <a:tc>
                  <a:txBody>
                    <a:bodyPr/>
                    <a:lstStyle/>
                    <a:p>
                      <a:pPr lvl="0">
                        <a:buNone/>
                      </a:pPr>
                      <a:r>
                        <a:rPr lang="en-US" sz="2000" b="0" i="0" u="none" strike="noStrike" kern="1200" noProof="0" dirty="0">
                          <a:solidFill>
                            <a:schemeClr val="dk1"/>
                          </a:solidFill>
                          <a:latin typeface="+mj-lt"/>
                          <a:ea typeface="+mn-ea"/>
                          <a:cs typeface="+mn-cs"/>
                        </a:rPr>
                        <a:t>LENA’s “talk pedometer” technology</a:t>
                      </a:r>
                      <a:endParaRPr lang="en-US" sz="2000" b="0" kern="1200" dirty="0">
                        <a:solidFill>
                          <a:schemeClr val="dk1"/>
                        </a:solidFill>
                        <a:latin typeface="+mj-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endParaRPr lang="en-US" sz="2000" dirty="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03937368"/>
                  </a:ext>
                </a:extLst>
              </a:tr>
              <a:tr h="601578">
                <a:tc>
                  <a:txBody>
                    <a:bodyPr/>
                    <a:lstStyle/>
                    <a:p>
                      <a:pPr lvl="0">
                        <a:buNone/>
                      </a:pPr>
                      <a:r>
                        <a:rPr lang="en-US" sz="2000" b="0" i="0" u="none" strike="noStrike" noProof="0" dirty="0">
                          <a:latin typeface="+mj-lt"/>
                        </a:rPr>
                        <a:t>Teacher and family engagement materials</a:t>
                      </a:r>
                      <a:endParaRPr lang="en-US" sz="2000" dirty="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2000" dirty="0">
                          <a:latin typeface="+mj-lt"/>
                        </a:rPr>
                        <a:t>Support for family engagement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15710427"/>
                  </a:ext>
                </a:extLst>
              </a:tr>
              <a:tr h="6511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u="none" strike="noStrike" kern="1200" noProof="0" dirty="0">
                          <a:solidFill>
                            <a:schemeClr val="dk1"/>
                          </a:solidFill>
                          <a:latin typeface="+mj-lt"/>
                          <a:ea typeface="+mn-ea"/>
                          <a:cs typeface="+mn-cs"/>
                        </a:rPr>
                        <a:t>Reports for teachers, families, and directors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kern="1200" dirty="0">
                          <a:solidFill>
                            <a:schemeClr val="dk1"/>
                          </a:solidFill>
                          <a:latin typeface="+mj-lt"/>
                          <a:ea typeface="+mn-ea"/>
                          <a:cs typeface="+mn-cs"/>
                        </a:rPr>
                        <a:t>Support for teachers on their LENA Days</a:t>
                      </a:r>
                      <a:endParaRPr lang="en-US" sz="2000" b="0" i="0" u="none" strike="noStrike" kern="1200" noProof="0" dirty="0">
                        <a:solidFill>
                          <a:schemeClr val="dk1"/>
                        </a:solidFill>
                        <a:latin typeface="+mj-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48641799"/>
                  </a:ext>
                </a:extLst>
              </a:tr>
            </a:tbl>
          </a:graphicData>
        </a:graphic>
      </p:graphicFrame>
    </p:spTree>
    <p:extLst>
      <p:ext uri="{BB962C8B-B14F-4D97-AF65-F5344CB8AC3E}">
        <p14:creationId xmlns:p14="http://schemas.microsoft.com/office/powerpoint/2010/main" val="4246079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4F597-B3B7-40E8-8CD6-7DC3C71FBB89}"/>
              </a:ext>
            </a:extLst>
          </p:cNvPr>
          <p:cNvSpPr>
            <a:spLocks noGrp="1"/>
          </p:cNvSpPr>
          <p:nvPr>
            <p:ph type="title"/>
          </p:nvPr>
        </p:nvSpPr>
        <p:spPr/>
        <p:txBody>
          <a:bodyPr/>
          <a:lstStyle/>
          <a:p>
            <a:r>
              <a:rPr lang="en-US" b="1" dirty="0"/>
              <a:t>Privacy features</a:t>
            </a:r>
          </a:p>
        </p:txBody>
      </p:sp>
      <p:sp>
        <p:nvSpPr>
          <p:cNvPr id="3" name="Content Placeholder 2">
            <a:extLst>
              <a:ext uri="{FF2B5EF4-FFF2-40B4-BE49-F238E27FC236}">
                <a16:creationId xmlns:a16="http://schemas.microsoft.com/office/drawing/2014/main" id="{15F1BD22-3C3F-4170-83B5-5134FC11118A}"/>
              </a:ext>
            </a:extLst>
          </p:cNvPr>
          <p:cNvSpPr>
            <a:spLocks noGrp="1"/>
          </p:cNvSpPr>
          <p:nvPr>
            <p:ph idx="1"/>
          </p:nvPr>
        </p:nvSpPr>
        <p:spPr>
          <a:xfrm>
            <a:off x="838199" y="2103605"/>
            <a:ext cx="5823857" cy="4073357"/>
          </a:xfrm>
        </p:spPr>
        <p:txBody>
          <a:bodyPr>
            <a:normAutofit/>
          </a:bodyPr>
          <a:lstStyle/>
          <a:p>
            <a:pPr marL="342900" lvl="0" indent="-342900" fontAlgn="t"/>
            <a:r>
              <a:rPr lang="en-US" sz="3200" dirty="0"/>
              <a:t>Safe technology designed for young children</a:t>
            </a:r>
          </a:p>
          <a:p>
            <a:pPr marL="342900" lvl="0" indent="-342900" fontAlgn="t"/>
            <a:r>
              <a:rPr lang="en-US" sz="3200" dirty="0"/>
              <a:t>No one can listen to recordings</a:t>
            </a:r>
          </a:p>
          <a:p>
            <a:pPr marL="342900" lvl="0" indent="-342900" fontAlgn="t"/>
            <a:r>
              <a:rPr lang="en-US" sz="3200" dirty="0"/>
              <a:t>LENA measures interactions, not what children say</a:t>
            </a:r>
          </a:p>
          <a:p>
            <a:pPr marL="342900" lvl="0" indent="-342900" fontAlgn="t"/>
            <a:r>
              <a:rPr lang="en-US" sz="3200" dirty="0"/>
              <a:t>Children's information is kept secure and confidential</a:t>
            </a:r>
          </a:p>
        </p:txBody>
      </p:sp>
      <p:pic>
        <p:nvPicPr>
          <p:cNvPr id="6" name="Picture 5">
            <a:extLst>
              <a:ext uri="{FF2B5EF4-FFF2-40B4-BE49-F238E27FC236}">
                <a16:creationId xmlns:a16="http://schemas.microsoft.com/office/drawing/2014/main" id="{640727D0-BF44-8B12-7FE6-C967889254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9160" y="1964393"/>
            <a:ext cx="2714171" cy="3817735"/>
          </a:xfrm>
          <a:prstGeom prst="rect">
            <a:avLst/>
          </a:prstGeom>
        </p:spPr>
      </p:pic>
    </p:spTree>
    <p:extLst>
      <p:ext uri="{BB962C8B-B14F-4D97-AF65-F5344CB8AC3E}">
        <p14:creationId xmlns:p14="http://schemas.microsoft.com/office/powerpoint/2010/main" val="1027784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88E8153-C7D9-4EFC-A08E-286D38CC66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9981" y="1479333"/>
            <a:ext cx="7976680" cy="5172651"/>
          </a:xfrm>
          <a:prstGeom prst="rect">
            <a:avLst/>
          </a:prstGeom>
        </p:spPr>
      </p:pic>
      <p:sp>
        <p:nvSpPr>
          <p:cNvPr id="2" name="Title 1">
            <a:extLst>
              <a:ext uri="{FF2B5EF4-FFF2-40B4-BE49-F238E27FC236}">
                <a16:creationId xmlns:a16="http://schemas.microsoft.com/office/drawing/2014/main" id="{73BD76B6-786E-422A-AA2C-168645D929F8}"/>
              </a:ext>
            </a:extLst>
          </p:cNvPr>
          <p:cNvSpPr>
            <a:spLocks noGrp="1"/>
          </p:cNvSpPr>
          <p:nvPr>
            <p:ph type="title"/>
          </p:nvPr>
        </p:nvSpPr>
        <p:spPr/>
        <p:txBody>
          <a:bodyPr/>
          <a:lstStyle/>
          <a:p>
            <a:r>
              <a:rPr lang="en-US" b="1" dirty="0"/>
              <a:t>Questions?</a:t>
            </a:r>
          </a:p>
        </p:txBody>
      </p:sp>
      <p:sp>
        <p:nvSpPr>
          <p:cNvPr id="15" name="TextBox 14">
            <a:extLst>
              <a:ext uri="{FF2B5EF4-FFF2-40B4-BE49-F238E27FC236}">
                <a16:creationId xmlns:a16="http://schemas.microsoft.com/office/drawing/2014/main" id="{F3E5E7A6-2624-C670-7249-F08942FB5124}"/>
              </a:ext>
            </a:extLst>
          </p:cNvPr>
          <p:cNvSpPr txBox="1"/>
          <p:nvPr/>
        </p:nvSpPr>
        <p:spPr>
          <a:xfrm>
            <a:off x="7970062" y="2479481"/>
            <a:ext cx="1876779" cy="1015663"/>
          </a:xfrm>
          <a:prstGeom prst="rect">
            <a:avLst/>
          </a:prstGeom>
          <a:noFill/>
        </p:spPr>
        <p:txBody>
          <a:bodyPr wrap="square" rtlCol="0">
            <a:spAutoFit/>
          </a:bodyPr>
          <a:lstStyle/>
          <a:p>
            <a:pPr algn="ctr"/>
            <a:r>
              <a:rPr lang="en-US" sz="3000" dirty="0">
                <a:solidFill>
                  <a:schemeClr val="bg1"/>
                </a:solidFill>
                <a:latin typeface="Nunito" pitchFamily="2" charset="77"/>
              </a:rPr>
              <a:t>When do we start?</a:t>
            </a:r>
          </a:p>
        </p:txBody>
      </p:sp>
      <p:sp>
        <p:nvSpPr>
          <p:cNvPr id="16" name="TextBox 15">
            <a:extLst>
              <a:ext uri="{FF2B5EF4-FFF2-40B4-BE49-F238E27FC236}">
                <a16:creationId xmlns:a16="http://schemas.microsoft.com/office/drawing/2014/main" id="{70103AF6-D58A-A848-D477-0E6ACD0C9B86}"/>
              </a:ext>
            </a:extLst>
          </p:cNvPr>
          <p:cNvSpPr txBox="1"/>
          <p:nvPr/>
        </p:nvSpPr>
        <p:spPr>
          <a:xfrm>
            <a:off x="2521006" y="1879316"/>
            <a:ext cx="2097343" cy="1200329"/>
          </a:xfrm>
          <a:prstGeom prst="rect">
            <a:avLst/>
          </a:prstGeom>
          <a:noFill/>
        </p:spPr>
        <p:txBody>
          <a:bodyPr wrap="square" rtlCol="0">
            <a:spAutoFit/>
          </a:bodyPr>
          <a:lstStyle/>
          <a:p>
            <a:pPr algn="ctr"/>
            <a:r>
              <a:rPr lang="en-US" sz="2400" dirty="0">
                <a:solidFill>
                  <a:schemeClr val="bg1"/>
                </a:solidFill>
                <a:latin typeface="Nunito" pitchFamily="2" charset="77"/>
              </a:rPr>
              <a:t>How will families learn about LENA?</a:t>
            </a:r>
          </a:p>
        </p:txBody>
      </p:sp>
      <p:sp>
        <p:nvSpPr>
          <p:cNvPr id="17" name="TextBox 16">
            <a:extLst>
              <a:ext uri="{FF2B5EF4-FFF2-40B4-BE49-F238E27FC236}">
                <a16:creationId xmlns:a16="http://schemas.microsoft.com/office/drawing/2014/main" id="{B97CECA5-ACEB-0206-E374-7A78B4F5B7E3}"/>
              </a:ext>
            </a:extLst>
          </p:cNvPr>
          <p:cNvSpPr txBox="1"/>
          <p:nvPr/>
        </p:nvSpPr>
        <p:spPr>
          <a:xfrm>
            <a:off x="2521005" y="4440809"/>
            <a:ext cx="2097343" cy="1200329"/>
          </a:xfrm>
          <a:prstGeom prst="rect">
            <a:avLst/>
          </a:prstGeom>
          <a:noFill/>
        </p:spPr>
        <p:txBody>
          <a:bodyPr wrap="square" rtlCol="0">
            <a:spAutoFit/>
          </a:bodyPr>
          <a:lstStyle/>
          <a:p>
            <a:pPr algn="ctr"/>
            <a:r>
              <a:rPr lang="en-US" sz="2400" dirty="0">
                <a:solidFill>
                  <a:schemeClr val="bg1"/>
                </a:solidFill>
                <a:latin typeface="Nunito" pitchFamily="2" charset="77"/>
              </a:rPr>
              <a:t>Is the device safe for children?</a:t>
            </a:r>
          </a:p>
        </p:txBody>
      </p:sp>
    </p:spTree>
    <p:extLst>
      <p:ext uri="{BB962C8B-B14F-4D97-AF65-F5344CB8AC3E}">
        <p14:creationId xmlns:p14="http://schemas.microsoft.com/office/powerpoint/2010/main" val="621989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6F607-3C17-46CE-B726-5B8B2DF1BEC9}"/>
              </a:ext>
            </a:extLst>
          </p:cNvPr>
          <p:cNvSpPr>
            <a:spLocks noGrp="1"/>
          </p:cNvSpPr>
          <p:nvPr>
            <p:ph type="title"/>
          </p:nvPr>
        </p:nvSpPr>
        <p:spPr/>
        <p:txBody>
          <a:bodyPr/>
          <a:lstStyle/>
          <a:p>
            <a:r>
              <a:rPr lang="en-US" b="1" dirty="0"/>
              <a:t>What’s next?</a:t>
            </a:r>
          </a:p>
        </p:txBody>
      </p:sp>
      <p:sp>
        <p:nvSpPr>
          <p:cNvPr id="3" name="Content Placeholder 2">
            <a:extLst>
              <a:ext uri="{FF2B5EF4-FFF2-40B4-BE49-F238E27FC236}">
                <a16:creationId xmlns:a16="http://schemas.microsoft.com/office/drawing/2014/main" id="{C728C208-D0B9-4100-9704-5B70FE4405CC}"/>
              </a:ext>
            </a:extLst>
          </p:cNvPr>
          <p:cNvSpPr>
            <a:spLocks noGrp="1"/>
          </p:cNvSpPr>
          <p:nvPr>
            <p:ph idx="1"/>
          </p:nvPr>
        </p:nvSpPr>
        <p:spPr>
          <a:xfrm>
            <a:off x="838200" y="2008187"/>
            <a:ext cx="4614333" cy="2547771"/>
          </a:xfrm>
        </p:spPr>
        <p:txBody>
          <a:bodyPr vert="horz" lIns="91440" tIns="45720" rIns="91440" bIns="45720" rtlCol="0" anchor="t">
            <a:noAutofit/>
          </a:bodyPr>
          <a:lstStyle/>
          <a:p>
            <a:pPr>
              <a:spcAft>
                <a:spcPts val="600"/>
              </a:spcAft>
            </a:pPr>
            <a:r>
              <a:rPr lang="en-US" dirty="0">
                <a:latin typeface="Calibri Light"/>
                <a:cs typeface="Calibri Light"/>
              </a:rPr>
              <a:t>Plan your schedule for teacher participation</a:t>
            </a:r>
            <a:endParaRPr lang="en-US" dirty="0"/>
          </a:p>
          <a:p>
            <a:pPr>
              <a:spcAft>
                <a:spcPts val="600"/>
              </a:spcAft>
            </a:pPr>
            <a:r>
              <a:rPr lang="en-US" dirty="0">
                <a:latin typeface="Calibri Light"/>
                <a:cs typeface="Calibri Light"/>
              </a:rPr>
              <a:t>Plan a date for Orientation </a:t>
            </a:r>
          </a:p>
        </p:txBody>
      </p:sp>
      <p:pic>
        <p:nvPicPr>
          <p:cNvPr id="7" name="Picture 6">
            <a:extLst>
              <a:ext uri="{FF2B5EF4-FFF2-40B4-BE49-F238E27FC236}">
                <a16:creationId xmlns:a16="http://schemas.microsoft.com/office/drawing/2014/main" id="{34673714-D0AE-3F3D-7A22-B4423352D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8218" y="1873611"/>
            <a:ext cx="5825582" cy="3883722"/>
          </a:xfrm>
          <a:prstGeom prst="roundRect">
            <a:avLst/>
          </a:prstGeom>
        </p:spPr>
      </p:pic>
    </p:spTree>
    <p:extLst>
      <p:ext uri="{BB962C8B-B14F-4D97-AF65-F5344CB8AC3E}">
        <p14:creationId xmlns:p14="http://schemas.microsoft.com/office/powerpoint/2010/main" val="2507240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ED0DB-4BDE-4F0E-B3DF-5CEABE7C1F7D}"/>
              </a:ext>
            </a:extLst>
          </p:cNvPr>
          <p:cNvSpPr>
            <a:spLocks noGrp="1"/>
          </p:cNvSpPr>
          <p:nvPr>
            <p:ph type="title"/>
          </p:nvPr>
        </p:nvSpPr>
        <p:spPr/>
        <p:txBody>
          <a:bodyPr/>
          <a:lstStyle/>
          <a:p>
            <a:r>
              <a:rPr lang="en-US" b="1" dirty="0">
                <a:cs typeface="Calibri"/>
              </a:rPr>
              <a:t>Resources</a:t>
            </a:r>
            <a:endParaRPr lang="en-US" b="1" dirty="0"/>
          </a:p>
        </p:txBody>
      </p:sp>
      <p:sp>
        <p:nvSpPr>
          <p:cNvPr id="3" name="Content Placeholder 2">
            <a:extLst>
              <a:ext uri="{FF2B5EF4-FFF2-40B4-BE49-F238E27FC236}">
                <a16:creationId xmlns:a16="http://schemas.microsoft.com/office/drawing/2014/main" id="{0A6BB73C-D741-4AAB-9E68-4A2C020EF1D8}"/>
              </a:ext>
            </a:extLst>
          </p:cNvPr>
          <p:cNvSpPr>
            <a:spLocks noGrp="1"/>
          </p:cNvSpPr>
          <p:nvPr>
            <p:ph idx="1"/>
          </p:nvPr>
        </p:nvSpPr>
        <p:spPr/>
        <p:txBody>
          <a:bodyPr vert="horz" lIns="91440" tIns="45720" rIns="91440" bIns="45720" rtlCol="0" anchor="t">
            <a:normAutofit/>
          </a:bodyPr>
          <a:lstStyle/>
          <a:p>
            <a:pPr marL="0" indent="0">
              <a:buNone/>
            </a:pPr>
            <a:r>
              <a:rPr lang="en-US" b="1" dirty="0">
                <a:latin typeface="Calibri Light"/>
                <a:cs typeface="Calibri Light"/>
              </a:rPr>
              <a:t>Technology</a:t>
            </a:r>
            <a:endParaRPr lang="en-US" b="1" dirty="0">
              <a:cs typeface="Calibri Light"/>
            </a:endParaRPr>
          </a:p>
          <a:p>
            <a:r>
              <a:rPr lang="en-US" dirty="0">
                <a:latin typeface="Calibri Light"/>
                <a:cs typeface="Calibri Light"/>
                <a:hlinkClick r:id="rId3"/>
              </a:rPr>
              <a:t>How LENA Technology Works</a:t>
            </a:r>
            <a:endParaRPr lang="en-US" dirty="0"/>
          </a:p>
          <a:p>
            <a:pPr marL="0" indent="0">
              <a:buNone/>
            </a:pPr>
            <a:r>
              <a:rPr lang="en-US" sz="500" b="1" dirty="0">
                <a:latin typeface="Calibri Light"/>
                <a:cs typeface="Calibri Light"/>
              </a:rPr>
              <a:t> </a:t>
            </a:r>
            <a:br>
              <a:rPr lang="en-US" sz="500" b="1" dirty="0">
                <a:latin typeface="Calibri Light"/>
                <a:cs typeface="Calibri Light"/>
              </a:rPr>
            </a:br>
            <a:br>
              <a:rPr lang="en-US" sz="500" b="1" dirty="0">
                <a:latin typeface="Calibri Light"/>
                <a:cs typeface="Calibri Light"/>
              </a:rPr>
            </a:br>
            <a:r>
              <a:rPr lang="en-US" b="1" dirty="0">
                <a:latin typeface="Calibri Light"/>
                <a:cs typeface="Calibri Light"/>
              </a:rPr>
              <a:t>About the program</a:t>
            </a:r>
            <a:endParaRPr lang="en-US" b="1" dirty="0">
              <a:cs typeface="Calibri Light"/>
            </a:endParaRPr>
          </a:p>
          <a:p>
            <a:r>
              <a:rPr lang="en-US" dirty="0">
                <a:latin typeface="Calibri Light"/>
                <a:cs typeface="Calibri Light"/>
                <a:hlinkClick r:id="rId4"/>
              </a:rPr>
              <a:t>What are Conversational Turns?</a:t>
            </a:r>
            <a:endParaRPr lang="en-US" dirty="0">
              <a:latin typeface="Calibri Light"/>
              <a:cs typeface="Calibri Light"/>
            </a:endParaRPr>
          </a:p>
          <a:p>
            <a:pPr marL="0" indent="0">
              <a:buNone/>
            </a:pPr>
            <a:r>
              <a:rPr lang="en-US" sz="800" b="1" dirty="0">
                <a:latin typeface="Calibri Light"/>
                <a:cs typeface="Calibri Light"/>
              </a:rPr>
              <a:t> </a:t>
            </a:r>
            <a:br>
              <a:rPr lang="en-US" sz="800" b="1" dirty="0">
                <a:latin typeface="Calibri Light"/>
                <a:cs typeface="Calibri Light"/>
              </a:rPr>
            </a:br>
            <a:br>
              <a:rPr lang="en-US" sz="800" b="1" dirty="0">
                <a:latin typeface="Calibri Light"/>
                <a:cs typeface="Calibri Light"/>
              </a:rPr>
            </a:br>
            <a:r>
              <a:rPr lang="en-US" b="1" dirty="0">
                <a:latin typeface="Calibri Light"/>
                <a:cs typeface="Calibri Light"/>
              </a:rPr>
              <a:t>Alignments</a:t>
            </a:r>
            <a:endParaRPr lang="en-US" b="1" dirty="0">
              <a:cs typeface="Calibri Light"/>
            </a:endParaRPr>
          </a:p>
          <a:p>
            <a:r>
              <a:rPr lang="en-US" dirty="0">
                <a:latin typeface="Calibri Light"/>
                <a:cs typeface="Calibri Light"/>
                <a:hlinkClick r:id="rId5"/>
              </a:rPr>
              <a:t>LENA Grow in Head Start</a:t>
            </a:r>
            <a:endParaRPr lang="en-US" dirty="0">
              <a:latin typeface="Calibri Light"/>
              <a:cs typeface="Calibri Light"/>
              <a:hlinkClick r:id="rId6"/>
            </a:endParaRPr>
          </a:p>
          <a:p>
            <a:r>
              <a:rPr lang="en-US" dirty="0">
                <a:latin typeface="Calibri Light"/>
                <a:cs typeface="Calibri Light"/>
                <a:hlinkClick r:id="rId7"/>
              </a:rPr>
              <a:t>LENA Grow Increases CLASS® Scores</a:t>
            </a:r>
            <a:endParaRPr lang="en-US" dirty="0"/>
          </a:p>
        </p:txBody>
      </p:sp>
    </p:spTree>
    <p:extLst>
      <p:ext uri="{BB962C8B-B14F-4D97-AF65-F5344CB8AC3E}">
        <p14:creationId xmlns:p14="http://schemas.microsoft.com/office/powerpoint/2010/main" val="1896437154"/>
      </p:ext>
    </p:extLst>
  </p:cSld>
  <p:clrMapOvr>
    <a:masterClrMapping/>
  </p:clrMapOvr>
</p:sld>
</file>

<file path=ppt/theme/theme1.xml><?xml version="1.0" encoding="utf-8"?>
<a:theme xmlns:a="http://schemas.openxmlformats.org/drawingml/2006/main" name="3_Office Theme">
  <a:themeElements>
    <a:clrScheme name="Custom 1">
      <a:dk1>
        <a:srgbClr val="000000"/>
      </a:dk1>
      <a:lt1>
        <a:sysClr val="window" lastClr="FFFFFF"/>
      </a:lt1>
      <a:dk2>
        <a:srgbClr val="7F3F98"/>
      </a:dk2>
      <a:lt2>
        <a:srgbClr val="E7E6E6"/>
      </a:lt2>
      <a:accent1>
        <a:srgbClr val="28A9E1"/>
      </a:accent1>
      <a:accent2>
        <a:srgbClr val="F15A29"/>
      </a:accent2>
      <a:accent3>
        <a:srgbClr val="D34B9B"/>
      </a:accent3>
      <a:accent4>
        <a:srgbClr val="FBB040"/>
      </a:accent4>
      <a:accent5>
        <a:srgbClr val="565E9E"/>
      </a:accent5>
      <a:accent6>
        <a:srgbClr val="8DC63F"/>
      </a:accent6>
      <a:hlink>
        <a:srgbClr val="0563C1"/>
      </a:hlink>
      <a:folHlink>
        <a:srgbClr val="7F3F9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NA_PowerPoint template_2018" id="{099565A1-47BB-E346-82FF-B911AD3D0525}" vid="{18099DB2-7A1E-7A41-89E5-23A14CC92902}"/>
    </a:ext>
  </a:extLst>
</a:theme>
</file>

<file path=ppt/theme/theme2.xml><?xml version="1.0" encoding="utf-8"?>
<a:theme xmlns:a="http://schemas.openxmlformats.org/drawingml/2006/main" name="2_Office Theme">
  <a:themeElements>
    <a:clrScheme name="Custom 1">
      <a:dk1>
        <a:srgbClr val="000000"/>
      </a:dk1>
      <a:lt1>
        <a:sysClr val="window" lastClr="FFFFFF"/>
      </a:lt1>
      <a:dk2>
        <a:srgbClr val="7F3F98"/>
      </a:dk2>
      <a:lt2>
        <a:srgbClr val="E7E6E6"/>
      </a:lt2>
      <a:accent1>
        <a:srgbClr val="28A9E1"/>
      </a:accent1>
      <a:accent2>
        <a:srgbClr val="F15A29"/>
      </a:accent2>
      <a:accent3>
        <a:srgbClr val="D34B9B"/>
      </a:accent3>
      <a:accent4>
        <a:srgbClr val="FBB040"/>
      </a:accent4>
      <a:accent5>
        <a:srgbClr val="565E9E"/>
      </a:accent5>
      <a:accent6>
        <a:srgbClr val="8DC63F"/>
      </a:accent6>
      <a:hlink>
        <a:srgbClr val="0563C1"/>
      </a:hlink>
      <a:folHlink>
        <a:srgbClr val="7F3F9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NA_PowerPoint template_2018" id="{099565A1-47BB-E346-82FF-B911AD3D0525}" vid="{18099DB2-7A1E-7A41-89E5-23A14CC92902}"/>
    </a:ext>
  </a:extLst>
</a:theme>
</file>

<file path=ppt/theme/theme3.xml><?xml version="1.0" encoding="utf-8"?>
<a:theme xmlns:a="http://schemas.openxmlformats.org/drawingml/2006/main" name="Office Theme">
  <a:themeElements>
    <a:clrScheme name="LENA">
      <a:dk1>
        <a:srgbClr val="505050"/>
      </a:dk1>
      <a:lt1>
        <a:srgbClr val="FFFFFF"/>
      </a:lt1>
      <a:dk2>
        <a:srgbClr val="472B59"/>
      </a:dk2>
      <a:lt2>
        <a:srgbClr val="A0A0A0"/>
      </a:lt2>
      <a:accent1>
        <a:srgbClr val="7F3F98"/>
      </a:accent1>
      <a:accent2>
        <a:srgbClr val="FBB040"/>
      </a:accent2>
      <a:accent3>
        <a:srgbClr val="28A9E1"/>
      </a:accent3>
      <a:accent4>
        <a:srgbClr val="F15928"/>
      </a:accent4>
      <a:accent5>
        <a:srgbClr val="8DC63F"/>
      </a:accent5>
      <a:accent6>
        <a:srgbClr val="565E9E"/>
      </a:accent6>
      <a:hlink>
        <a:srgbClr val="D34B9B"/>
      </a:hlink>
      <a:folHlink>
        <a:srgbClr val="7D7D7D"/>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NA_PowerPoint template_2018" id="{099565A1-47BB-E346-82FF-B911AD3D0525}" vid="{18099DB2-7A1E-7A41-89E5-23A14CC9290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e5d865e-659c-4827-ad51-9aaaf0a99187">
      <UserInfo>
        <DisplayName>Laura Camp</DisplayName>
        <AccountId>60</AccountId>
        <AccountType/>
      </UserInfo>
      <UserInfo>
        <DisplayName>Mindy Ricketts</DisplayName>
        <AccountId>36</AccountId>
        <AccountType/>
      </UserInfo>
    </SharedWithUsers>
    <TaxCatchAll xmlns="ce5d865e-659c-4827-ad51-9aaaf0a99187" xsi:nil="true"/>
    <lcf76f155ced4ddcb4097134ff3c332f xmlns="778b0eec-94ad-425a-b340-ef049779df0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E24157EDB61E546B672CE6D50A65691" ma:contentTypeVersion="18" ma:contentTypeDescription="Create a new document." ma:contentTypeScope="" ma:versionID="4a2984cb15805ea11088da2f236d3fe5">
  <xsd:schema xmlns:xsd="http://www.w3.org/2001/XMLSchema" xmlns:xs="http://www.w3.org/2001/XMLSchema" xmlns:p="http://schemas.microsoft.com/office/2006/metadata/properties" xmlns:ns2="778b0eec-94ad-425a-b340-ef049779df02" xmlns:ns3="ce5d865e-659c-4827-ad51-9aaaf0a99187" targetNamespace="http://schemas.microsoft.com/office/2006/metadata/properties" ma:root="true" ma:fieldsID="43c1971dcd25f1f02b263c0f8779ecb6" ns2:_="" ns3:_="">
    <xsd:import namespace="778b0eec-94ad-425a-b340-ef049779df02"/>
    <xsd:import namespace="ce5d865e-659c-4827-ad51-9aaaf0a9918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2:MediaServiceSearchProperties" minOccurs="0"/>
                <xsd:element ref="ns2:MediaServiceObjectDetectorVersion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8b0eec-94ad-425a-b340-ef049779df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64c68f6-6a6e-4cf7-bded-cff2250b109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e5d865e-659c-4827-ad51-9aaaf0a9918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bb323ad3-c4f0-4742-8ff1-f1a516a6aa89}" ma:internalName="TaxCatchAll" ma:showField="CatchAllData" ma:web="ce5d865e-659c-4827-ad51-9aaaf0a991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FB705D-89EA-49B5-BBA8-B26EF6D28613}">
  <ds:schemaRefs>
    <ds:schemaRef ds:uri="http://schemas.microsoft.com/office/2006/documentManagement/types"/>
    <ds:schemaRef ds:uri="http://purl.org/dc/terms/"/>
    <ds:schemaRef ds:uri="http://purl.org/dc/dcmitype/"/>
    <ds:schemaRef ds:uri="http://purl.org/dc/elements/1.1/"/>
    <ds:schemaRef ds:uri="http://schemas.openxmlformats.org/package/2006/metadata/core-properties"/>
    <ds:schemaRef ds:uri="http://www.w3.org/XML/1998/namespace"/>
    <ds:schemaRef ds:uri="http://schemas.microsoft.com/office/infopath/2007/PartnerControls"/>
    <ds:schemaRef ds:uri="ce5d865e-659c-4827-ad51-9aaaf0a99187"/>
    <ds:schemaRef ds:uri="778b0eec-94ad-425a-b340-ef049779df02"/>
    <ds:schemaRef ds:uri="http://schemas.microsoft.com/office/2006/metadata/properties"/>
  </ds:schemaRefs>
</ds:datastoreItem>
</file>

<file path=customXml/itemProps2.xml><?xml version="1.0" encoding="utf-8"?>
<ds:datastoreItem xmlns:ds="http://schemas.openxmlformats.org/officeDocument/2006/customXml" ds:itemID="{E6A41147-0842-4735-B35D-F26449DEDF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8b0eec-94ad-425a-b340-ef049779df02"/>
    <ds:schemaRef ds:uri="ce5d865e-659c-4827-ad51-9aaaf0a991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284BAD-A062-42E2-B56A-82A483A2AB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286</TotalTime>
  <Words>1258</Words>
  <Application>Microsoft Macintosh PowerPoint</Application>
  <PresentationFormat>Widescreen</PresentationFormat>
  <Paragraphs>153</Paragraphs>
  <Slides>13</Slides>
  <Notes>13</Notes>
  <HiddenSlides>0</HiddenSlides>
  <MMClips>1</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13</vt:i4>
      </vt:variant>
    </vt:vector>
  </HeadingPairs>
  <TitlesOfParts>
    <vt:vector size="23" baseType="lpstr">
      <vt:lpstr>Aptos</vt:lpstr>
      <vt:lpstr>Arial</vt:lpstr>
      <vt:lpstr>Calibri</vt:lpstr>
      <vt:lpstr>Calibri Light</vt:lpstr>
      <vt:lpstr>Nunito</vt:lpstr>
      <vt:lpstr>Nunito ExtraBold</vt:lpstr>
      <vt:lpstr>Wingdings</vt:lpstr>
      <vt:lpstr>3_Office Theme</vt:lpstr>
      <vt:lpstr>2_Office Theme</vt:lpstr>
      <vt:lpstr>Office Theme</vt:lpstr>
      <vt:lpstr>PowerPoint Presentation</vt:lpstr>
      <vt:lpstr>What is LENA Grow?</vt:lpstr>
      <vt:lpstr>Why conversations matter</vt:lpstr>
      <vt:lpstr>How will LENA Grow benefit our site?</vt:lpstr>
      <vt:lpstr>How will LENA Grow benefit our site?</vt:lpstr>
      <vt:lpstr>Positive outcomes</vt:lpstr>
      <vt:lpstr>How does LENA Grow work?</vt:lpstr>
      <vt:lpstr>What teachers say about LENA Grow</vt:lpstr>
      <vt:lpstr>What do you need to provide?</vt:lpstr>
      <vt:lpstr>Privacy features</vt:lpstr>
      <vt:lpstr>Questions?</vt:lpstr>
      <vt:lpstr>What’s next?</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LENA Grow Teacher Details</dc:title>
  <dc:creator>Kate Riedell</dc:creator>
  <cp:lastModifiedBy>Beth Gonzales</cp:lastModifiedBy>
  <cp:revision>16</cp:revision>
  <cp:lastPrinted>2018-10-10T23:23:16Z</cp:lastPrinted>
  <dcterms:created xsi:type="dcterms:W3CDTF">2018-08-16T04:37:40Z</dcterms:created>
  <dcterms:modified xsi:type="dcterms:W3CDTF">2026-09-17T13:26:36Z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0x0101002E24157EDB61E546B672CE6D50A65691</vt:lpwstr>
  </property>
</Properties>
</file>