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7" r:id="rId4"/>
    <p:sldMasterId id="2147483737" r:id="rId5"/>
    <p:sldMasterId id="2147483660" r:id="rId6"/>
  </p:sldMasterIdLst>
  <p:notesMasterIdLst>
    <p:notesMasterId r:id="rId16"/>
  </p:notesMasterIdLst>
  <p:handoutMasterIdLst>
    <p:handoutMasterId r:id="rId17"/>
  </p:handoutMasterIdLst>
  <p:sldIdLst>
    <p:sldId id="359" r:id="rId7"/>
    <p:sldId id="1167" r:id="rId8"/>
    <p:sldId id="1159" r:id="rId9"/>
    <p:sldId id="1165" r:id="rId10"/>
    <p:sldId id="1164" r:id="rId11"/>
    <p:sldId id="1168" r:id="rId12"/>
    <p:sldId id="1163" r:id="rId13"/>
    <p:sldId id="1150" r:id="rId14"/>
    <p:sldId id="1162"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E99F9A7-87C7-4293-8D23-6C514C2B8997}">
          <p14:sldIdLst>
            <p14:sldId id="359"/>
            <p14:sldId id="1167"/>
            <p14:sldId id="1159"/>
            <p14:sldId id="1165"/>
            <p14:sldId id="1164"/>
            <p14:sldId id="1168"/>
            <p14:sldId id="1163"/>
            <p14:sldId id="1150"/>
            <p14:sldId id="116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z Pettit" initials="LP" lastIdx="5" clrIdx="0">
    <p:extLst>
      <p:ext uri="{19B8F6BF-5375-455C-9EA6-DF929625EA0E}">
        <p15:presenceInfo xmlns:p15="http://schemas.microsoft.com/office/powerpoint/2012/main" userId="S::LizPettit@lena.org::cd5fe16b-7ec4-4b24-b066-993bffdb1467" providerId="AD"/>
      </p:ext>
    </p:extLst>
  </p:cmAuthor>
  <p:cmAuthor id="2" name="Kim Coulter" initials="KC" lastIdx="4" clrIdx="1">
    <p:extLst>
      <p:ext uri="{19B8F6BF-5375-455C-9EA6-DF929625EA0E}">
        <p15:presenceInfo xmlns:p15="http://schemas.microsoft.com/office/powerpoint/2012/main" userId="S::kimcoulter@lena.org::39f1ba99-d040-406f-a9eb-12c052930e77" providerId="AD"/>
      </p:ext>
    </p:extLst>
  </p:cmAuthor>
  <p:cmAuthor id="3" name="Laura Camp" initials="LC" lastIdx="4" clrIdx="2">
    <p:extLst>
      <p:ext uri="{19B8F6BF-5375-455C-9EA6-DF929625EA0E}">
        <p15:presenceInfo xmlns:p15="http://schemas.microsoft.com/office/powerpoint/2012/main" userId="S::lauracamp@lena.org::37be758e-c38f-468b-a078-ef9a3fa3d348" providerId="AD"/>
      </p:ext>
    </p:extLst>
  </p:cmAuthor>
  <p:cmAuthor id="4" name="Nadya Lyapunova" initials="NL" lastIdx="1" clrIdx="3">
    <p:extLst>
      <p:ext uri="{19B8F6BF-5375-455C-9EA6-DF929625EA0E}">
        <p15:presenceInfo xmlns:p15="http://schemas.microsoft.com/office/powerpoint/2012/main" userId="S::nadya@lena.org::6af15858-c755-43ca-8a72-c51e3993f9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86A26"/>
    <a:srgbClr val="7D7C84"/>
    <a:srgbClr val="FFFFFF"/>
    <a:srgbClr val="D2D2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E26B27-A1C2-604D-9692-FCB2E01242C2}" v="1" dt="2022-06-23T21:57:10.2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45"/>
    <p:restoredTop sz="77415" autoAdjust="0"/>
  </p:normalViewPr>
  <p:slideViewPr>
    <p:cSldViewPr snapToGrid="0">
      <p:cViewPr varScale="1">
        <p:scale>
          <a:sx n="97" d="100"/>
          <a:sy n="97" d="100"/>
        </p:scale>
        <p:origin x="2040" y="20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ndy Ricketts" userId="37e0d344-d13c-4de9-b792-22c0778ff31e" providerId="ADAL" clId="{57E26B27-A1C2-604D-9692-FCB2E01242C2}"/>
    <pc:docChg chg="undo custSel addSld delSld modSld modSection">
      <pc:chgData name="Mindy Ricketts" userId="37e0d344-d13c-4de9-b792-22c0778ff31e" providerId="ADAL" clId="{57E26B27-A1C2-604D-9692-FCB2E01242C2}" dt="2022-06-23T21:57:34.643" v="3" actId="2696"/>
      <pc:docMkLst>
        <pc:docMk/>
      </pc:docMkLst>
      <pc:sldChg chg="add del">
        <pc:chgData name="Mindy Ricketts" userId="37e0d344-d13c-4de9-b792-22c0778ff31e" providerId="ADAL" clId="{57E26B27-A1C2-604D-9692-FCB2E01242C2}" dt="2022-06-23T21:57:34.643" v="3" actId="2696"/>
        <pc:sldMkLst>
          <pc:docMk/>
          <pc:sldMk cId="3953296892" sldId="1133"/>
        </pc:sldMkLst>
      </pc:sldChg>
      <pc:sldChg chg="add">
        <pc:chgData name="Mindy Ricketts" userId="37e0d344-d13c-4de9-b792-22c0778ff31e" providerId="ADAL" clId="{57E26B27-A1C2-604D-9692-FCB2E01242C2}" dt="2022-06-23T21:57:10.180" v="0"/>
        <pc:sldMkLst>
          <pc:docMk/>
          <pc:sldMk cId="1716277250" sldId="116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E6B42B-78FA-4FB8-B808-330F3E84706A}"/>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705B317-EF2A-47B4-9F6D-D3226754215A}"/>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4D2EF3D-A6F9-48BB-B901-FDADA7B0F504}" type="datetimeFigureOut">
              <a:rPr lang="en-US" smtClean="0"/>
              <a:t>6/23/22</a:t>
            </a:fld>
            <a:endParaRPr lang="en-US"/>
          </a:p>
        </p:txBody>
      </p:sp>
      <p:sp>
        <p:nvSpPr>
          <p:cNvPr id="4" name="Footer Placeholder 3">
            <a:extLst>
              <a:ext uri="{FF2B5EF4-FFF2-40B4-BE49-F238E27FC236}">
                <a16:creationId xmlns:a16="http://schemas.microsoft.com/office/drawing/2014/main" id="{C0FE964E-9C20-41C1-BF3C-2988B77A5759}"/>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BD247FD-4007-40D9-B5A8-4C19975B2D4F}"/>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7F9AD2F-FA80-4DFC-A391-9A6B004C3CD7}" type="slidenum">
              <a:rPr lang="en-US" smtClean="0"/>
              <a:t>‹#›</a:t>
            </a:fld>
            <a:endParaRPr lang="en-US"/>
          </a:p>
        </p:txBody>
      </p:sp>
    </p:spTree>
    <p:extLst>
      <p:ext uri="{BB962C8B-B14F-4D97-AF65-F5344CB8AC3E}">
        <p14:creationId xmlns:p14="http://schemas.microsoft.com/office/powerpoint/2010/main" val="5109446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D2FB8B1-C110-497A-989C-121FA4512DE0}" type="datetimeFigureOut">
              <a:rPr lang="en-US" smtClean="0"/>
              <a:t>6/23/22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0C65698-33FF-4660-892F-797C45BA431F}" type="slidenum">
              <a:rPr lang="en-US" smtClean="0"/>
              <a:t>‹#›</a:t>
            </a:fld>
            <a:endParaRPr lang="en-US"/>
          </a:p>
        </p:txBody>
      </p:sp>
    </p:spTree>
    <p:extLst>
      <p:ext uri="{BB962C8B-B14F-4D97-AF65-F5344CB8AC3E}">
        <p14:creationId xmlns:p14="http://schemas.microsoft.com/office/powerpoint/2010/main" val="153341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Preparation:</a:t>
            </a:r>
          </a:p>
          <a:p>
            <a:pPr marL="628650" lvl="1" indent="-171450">
              <a:buFont typeface="Arial" panose="020B0604020202020204" pitchFamily="34" charset="0"/>
              <a:buChar char="•"/>
            </a:pPr>
            <a:r>
              <a:rPr lang="en-US"/>
              <a:t>Have a LENA Device and LENA clothing on hand to show families the technology firsthand.</a:t>
            </a:r>
          </a:p>
          <a:p>
            <a:pPr marL="628650" lvl="1" indent="-171450">
              <a:buFont typeface="Arial" panose="020B0604020202020204" pitchFamily="34" charset="0"/>
              <a:buChar char="•"/>
            </a:pPr>
            <a:r>
              <a:rPr lang="en-US"/>
              <a:t>Hang the Talking Tips poster where families can see it. If welcoming families virtually, hang it behind you so it can be seen in the video.</a:t>
            </a:r>
          </a:p>
          <a:p>
            <a:pPr marL="171450" lvl="0" indent="-171450">
              <a:buFont typeface="Arial" panose="020B0604020202020204" pitchFamily="34" charset="0"/>
              <a:buChar char="•"/>
            </a:pPr>
            <a:r>
              <a:rPr lang="en-US"/>
              <a:t>Time: </a:t>
            </a:r>
          </a:p>
          <a:p>
            <a:pPr marL="628650" lvl="1" indent="-171450">
              <a:buFont typeface="Arial" panose="020B0604020202020204" pitchFamily="34" charset="0"/>
              <a:buChar char="•"/>
            </a:pPr>
            <a:r>
              <a:rPr lang="en-US"/>
              <a:t>This presentation should take no more than 20 minutes. If you need to shorten it, we recommend skipping the video “What Teachers Say about LENA Grow.”</a:t>
            </a:r>
          </a:p>
        </p:txBody>
      </p:sp>
      <p:sp>
        <p:nvSpPr>
          <p:cNvPr id="4" name="Slide Number Placeholder 3"/>
          <p:cNvSpPr>
            <a:spLocks noGrp="1"/>
          </p:cNvSpPr>
          <p:nvPr>
            <p:ph type="sldNum" sz="quarter" idx="10"/>
          </p:nvPr>
        </p:nvSpPr>
        <p:spPr/>
        <p:txBody>
          <a:bodyPr/>
          <a:lstStyle/>
          <a:p>
            <a:fld id="{C0C65698-33FF-4660-892F-797C45BA431F}" type="slidenum">
              <a:rPr lang="en-US" smtClean="0"/>
              <a:t>1</a:t>
            </a:fld>
            <a:endParaRPr lang="en-US"/>
          </a:p>
        </p:txBody>
      </p:sp>
    </p:spTree>
    <p:extLst>
      <p:ext uri="{BB962C8B-B14F-4D97-AF65-F5344CB8AC3E}">
        <p14:creationId xmlns:p14="http://schemas.microsoft.com/office/powerpoint/2010/main" val="460693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a:t>LENA Grow is all about the interaction between adults and children. These interactions, or back-and-</a:t>
            </a:r>
            <a:r>
              <a:rPr lang="en-US" err="1"/>
              <a:t>forths</a:t>
            </a:r>
            <a:r>
              <a:rPr lang="en-US"/>
              <a:t>, are important because they help your child learn and grow. </a:t>
            </a:r>
          </a:p>
        </p:txBody>
      </p:sp>
      <p:sp>
        <p:nvSpPr>
          <p:cNvPr id="4" name="Slide Number Placeholder 3"/>
          <p:cNvSpPr>
            <a:spLocks noGrp="1"/>
          </p:cNvSpPr>
          <p:nvPr>
            <p:ph type="sldNum" sz="quarter" idx="10"/>
          </p:nvPr>
        </p:nvSpPr>
        <p:spPr/>
        <p:txBody>
          <a:bodyPr/>
          <a:lstStyle/>
          <a:p>
            <a:fld id="{C0C65698-33FF-4660-892F-797C45BA431F}" type="slidenum">
              <a:rPr lang="en-US" smtClean="0"/>
              <a:t>2</a:t>
            </a:fld>
            <a:endParaRPr lang="en-US"/>
          </a:p>
        </p:txBody>
      </p:sp>
    </p:spTree>
    <p:extLst>
      <p:ext uri="{BB962C8B-B14F-4D97-AF65-F5344CB8AC3E}">
        <p14:creationId xmlns:p14="http://schemas.microsoft.com/office/powerpoint/2010/main" val="3240963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a:t>The reason we’re doing LENA Grow is all about your child’s brain.</a:t>
            </a:r>
          </a:p>
          <a:p>
            <a:pPr marL="171450" indent="-171450" rtl="0" fontAlgn="base">
              <a:buFont typeface="Arial" panose="020B0604020202020204" pitchFamily="34" charset="0"/>
              <a:buChar char="•"/>
            </a:pPr>
            <a:r>
              <a:rPr lang="en-US"/>
              <a:t>The first few years of life are a critical time for the brain’s rapid growth and development.</a:t>
            </a:r>
          </a:p>
          <a:p>
            <a:pPr marL="171450" indent="-171450" rtl="0" fontAlgn="base">
              <a:buFont typeface="Arial" panose="020B0604020202020204" pitchFamily="34" charset="0"/>
              <a:buChar char="•"/>
            </a:pPr>
            <a:r>
              <a:rPr lang="en-US"/>
              <a:t>Right this minute, your child’s brain is building more than one million nerve connections every second!</a:t>
            </a:r>
          </a:p>
          <a:p>
            <a:pPr marL="171450" indent="-171450" rtl="0" fontAlgn="base">
              <a:buFont typeface="Arial" panose="020B0604020202020204" pitchFamily="34" charset="0"/>
              <a:buChar char="•"/>
            </a:pPr>
            <a:r>
              <a:rPr lang="en-US"/>
              <a:t>And the most important thing you and other adults can do to help build strong connections is TALK WITH YOUR CHILD.</a:t>
            </a:r>
            <a:br>
              <a:rPr lang="en-US"/>
            </a:br>
            <a:endParaRPr lang="en-US"/>
          </a:p>
        </p:txBody>
      </p:sp>
      <p:sp>
        <p:nvSpPr>
          <p:cNvPr id="4" name="Slide Number Placeholder 3"/>
          <p:cNvSpPr>
            <a:spLocks noGrp="1"/>
          </p:cNvSpPr>
          <p:nvPr>
            <p:ph type="sldNum" sz="quarter" idx="10"/>
          </p:nvPr>
        </p:nvSpPr>
        <p:spPr/>
        <p:txBody>
          <a:bodyPr/>
          <a:lstStyle/>
          <a:p>
            <a:fld id="{C0C65698-33FF-4660-892F-797C45BA431F}" type="slidenum">
              <a:rPr lang="en-US" smtClean="0"/>
              <a:t>3</a:t>
            </a:fld>
            <a:endParaRPr lang="en-US"/>
          </a:p>
        </p:txBody>
      </p:sp>
    </p:spTree>
    <p:extLst>
      <p:ext uri="{BB962C8B-B14F-4D97-AF65-F5344CB8AC3E}">
        <p14:creationId xmlns:p14="http://schemas.microsoft.com/office/powerpoint/2010/main" val="458714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LENA Grow is a 5-week program that gives teachers additional information about each child they are caring for and teaching.</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During each “LENA Day,” all participating children wear a LENA device, which is like a talk pedometer, to capture their individual language or talk experiences throughout the day.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Then, LENA software counts words and turns and creates feedback reports about the day.</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Teachers will have a chance to review reports weekly, learn tips to increase back-and-forth talk with children, and set goals.</a:t>
            </a:r>
          </a:p>
          <a:p>
            <a:pPr marL="171450" indent="-171450" fontAlgn="base">
              <a:buFont typeface="Arial" panose="020B0604020202020204" pitchFamily="34" charset="0"/>
              <a:buChar char="•"/>
              <a:defRPr/>
            </a:pPr>
            <a:r>
              <a:rPr lang="en-US" sz="1200" b="0" i="0" u="none" strike="noStrike" kern="1200" dirty="0">
                <a:solidFill>
                  <a:schemeClr val="tx1"/>
                </a:solidFill>
                <a:effectLst/>
                <a:latin typeface="+mn-lt"/>
                <a:ea typeface="+mn-ea"/>
                <a:cs typeface="+mn-cs"/>
              </a:rPr>
              <a:t>You will also get to see reports and will receive </a:t>
            </a:r>
            <a:r>
              <a:rPr lang="en-US" dirty="0"/>
              <a:t>ideas (Talking Tips)</a:t>
            </a:r>
            <a:r>
              <a:rPr lang="en-US" sz="1200" b="0" i="0" u="none" strike="noStrike" kern="1200" dirty="0">
                <a:solidFill>
                  <a:schemeClr val="tx1"/>
                </a:solidFill>
                <a:effectLst/>
                <a:latin typeface="+mn-lt"/>
                <a:ea typeface="+mn-ea"/>
                <a:cs typeface="+mn-cs"/>
              </a:rPr>
              <a:t> to help spark ideas for more talk at home.</a:t>
            </a:r>
            <a:endParaRPr lang="en-US" dirty="0">
              <a:cs typeface="Calibri"/>
            </a:endParaRPr>
          </a:p>
        </p:txBody>
      </p:sp>
      <p:sp>
        <p:nvSpPr>
          <p:cNvPr id="4" name="Slide Number Placeholder 3"/>
          <p:cNvSpPr>
            <a:spLocks noGrp="1"/>
          </p:cNvSpPr>
          <p:nvPr>
            <p:ph type="sldNum" sz="quarter" idx="10"/>
          </p:nvPr>
        </p:nvSpPr>
        <p:spPr/>
        <p:txBody>
          <a:bodyPr/>
          <a:lstStyle/>
          <a:p>
            <a:fld id="{C0C65698-33FF-4660-892F-797C45BA431F}" type="slidenum">
              <a:rPr lang="en-US" smtClean="0"/>
              <a:t>4</a:t>
            </a:fld>
            <a:endParaRPr lang="en-US"/>
          </a:p>
        </p:txBody>
      </p:sp>
    </p:spTree>
    <p:extLst>
      <p:ext uri="{BB962C8B-B14F-4D97-AF65-F5344CB8AC3E}">
        <p14:creationId xmlns:p14="http://schemas.microsoft.com/office/powerpoint/2010/main" val="3099333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1" u="none" strike="noStrike" kern="1200">
                <a:solidFill>
                  <a:schemeClr val="tx1"/>
                </a:solidFill>
                <a:effectLst/>
                <a:latin typeface="+mn-lt"/>
                <a:ea typeface="+mn-ea"/>
                <a:cs typeface="+mn-cs"/>
              </a:rPr>
              <a:t>Read the slide</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You can compare how LENA works to sitting in a restaurant next to a family that’s speaking a language you don’t know or understand — you just know when they are talking, but you don’t know what they’re saying.</a:t>
            </a:r>
          </a:p>
          <a:p>
            <a:endParaRPr lang="en-US"/>
          </a:p>
        </p:txBody>
      </p:sp>
      <p:sp>
        <p:nvSpPr>
          <p:cNvPr id="4" name="Slide Number Placeholder 3"/>
          <p:cNvSpPr>
            <a:spLocks noGrp="1"/>
          </p:cNvSpPr>
          <p:nvPr>
            <p:ph type="sldNum" sz="quarter" idx="5"/>
          </p:nvPr>
        </p:nvSpPr>
        <p:spPr/>
        <p:txBody>
          <a:bodyPr/>
          <a:lstStyle/>
          <a:p>
            <a:fld id="{C0C65698-33FF-4660-892F-797C45BA431F}" type="slidenum">
              <a:rPr lang="en-US" smtClean="0"/>
              <a:t>5</a:t>
            </a:fld>
            <a:endParaRPr lang="en-US"/>
          </a:p>
        </p:txBody>
      </p:sp>
    </p:spTree>
    <p:extLst>
      <p:ext uri="{BB962C8B-B14F-4D97-AF65-F5344CB8AC3E}">
        <p14:creationId xmlns:p14="http://schemas.microsoft.com/office/powerpoint/2010/main" val="1963093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a:solidFill>
                  <a:schemeClr val="tx1"/>
                </a:solidFill>
                <a:effectLst/>
                <a:latin typeface="+mn-lt"/>
                <a:ea typeface="+mn-ea"/>
                <a:cs typeface="+mn-cs"/>
              </a:rPr>
              <a:t>Introduce the video by saying, “Now we’ll have a chance to hear from real teachers who have completed the LENA Grow program.” </a:t>
            </a:r>
          </a:p>
          <a:p>
            <a:pPr marL="171450" indent="-171450" rtl="0">
              <a:buFont typeface="Arial" panose="020B0604020202020204" pitchFamily="34" charset="0"/>
              <a:buChar char="•"/>
            </a:pPr>
            <a:r>
              <a:rPr lang="en-US" sz="1200" b="0" i="0" u="none" strike="noStrike" kern="1200">
                <a:solidFill>
                  <a:schemeClr val="tx1"/>
                </a:solidFill>
                <a:effectLst/>
                <a:latin typeface="+mn-lt"/>
                <a:ea typeface="+mn-ea"/>
                <a:cs typeface="+mn-cs"/>
              </a:rPr>
              <a:t>Watch, then discuss, “What Teachers are saying about LENA Grow” video. </a:t>
            </a:r>
          </a:p>
          <a:p>
            <a:pPr marL="171450" indent="-171450" rtl="0">
              <a:buFont typeface="Arial" panose="020B0604020202020204" pitchFamily="34" charset="0"/>
              <a:buChar char="•"/>
            </a:pPr>
            <a:r>
              <a:rPr lang="en-US" sz="1200" b="0" i="0" u="none" strike="noStrike" kern="1200">
                <a:solidFill>
                  <a:schemeClr val="tx1"/>
                </a:solidFill>
                <a:effectLst/>
                <a:latin typeface="+mn-lt"/>
                <a:ea typeface="+mn-ea"/>
                <a:cs typeface="+mn-cs"/>
              </a:rPr>
              <a:t>If you have teachers who have been through the program, this is great time to let them share their experiences, too.</a:t>
            </a:r>
          </a:p>
        </p:txBody>
      </p:sp>
      <p:sp>
        <p:nvSpPr>
          <p:cNvPr id="4" name="Slide Number Placeholder 3"/>
          <p:cNvSpPr>
            <a:spLocks noGrp="1"/>
          </p:cNvSpPr>
          <p:nvPr>
            <p:ph type="sldNum" sz="quarter" idx="10"/>
          </p:nvPr>
        </p:nvSpPr>
        <p:spPr/>
        <p:txBody>
          <a:bodyPr/>
          <a:lstStyle/>
          <a:p>
            <a:fld id="{C0C65698-33FF-4660-892F-797C45BA431F}" type="slidenum">
              <a:rPr lang="en-US" smtClean="0"/>
              <a:t>6</a:t>
            </a:fld>
            <a:endParaRPr lang="en-US"/>
          </a:p>
        </p:txBody>
      </p:sp>
    </p:spTree>
    <p:extLst>
      <p:ext uri="{BB962C8B-B14F-4D97-AF65-F5344CB8AC3E}">
        <p14:creationId xmlns:p14="http://schemas.microsoft.com/office/powerpoint/2010/main" val="3626787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200" b="0" i="0" u="none" strike="noStrike" kern="1200">
                <a:solidFill>
                  <a:schemeClr val="tx1"/>
                </a:solidFill>
                <a:effectLst/>
                <a:latin typeface="+mn-lt"/>
                <a:ea typeface="+mn-ea"/>
                <a:cs typeface="+mn-cs"/>
              </a:rPr>
              <a:t>LENA Grow is a professional development program for early childhood teachers. It uses advanced technology to help teachers learn about patterns of talk in their classrooms. </a:t>
            </a:r>
            <a:endParaRPr lang="en-US" sz="1800" b="0" i="0" u="none" strike="noStrike" kern="1200" baseline="0">
              <a:solidFill>
                <a:srgbClr val="000000"/>
              </a:solidFill>
              <a:effectLst/>
              <a:latin typeface="Myriad Pro Light" panose="020B0403030403020204" pitchFamily="34" charset="0"/>
              <a:ea typeface="+mn-ea"/>
              <a:cs typeface="+mn-cs"/>
            </a:endParaRPr>
          </a:p>
          <a:p>
            <a:pPr marL="171450" indent="-171450" algn="l">
              <a:buFont typeface="Arial" panose="020B0604020202020204" pitchFamily="34" charset="0"/>
              <a:buChar char="•"/>
            </a:pPr>
            <a:r>
              <a:rPr lang="en-US" sz="1800" b="0" i="0" u="none" strike="noStrike" baseline="0">
                <a:solidFill>
                  <a:srgbClr val="221E1F"/>
                </a:solidFill>
                <a:latin typeface="Myriad Pro Light" panose="020B0403030403020204" pitchFamily="34" charset="0"/>
              </a:rPr>
              <a:t>LENA Grow uses unique “talk pedometer” technology to measure talk in the classroom, to help teachers provide a more language-rich and interactive environment for your children. </a:t>
            </a:r>
            <a:endParaRPr lang="en-US" sz="1800" b="0" i="0" u="none" strike="noStrike" baseline="0">
              <a:solidFill>
                <a:srgbClr val="000000"/>
              </a:solidFill>
              <a:latin typeface="Myriad Pro Light" panose="020B0403030403020204" pitchFamily="34" charset="0"/>
            </a:endParaRPr>
          </a:p>
          <a:p>
            <a:pPr marL="171450" indent="-171450" algn="l">
              <a:buFont typeface="Arial" panose="020B0604020202020204" pitchFamily="34" charset="0"/>
              <a:buChar char="•"/>
            </a:pPr>
            <a:r>
              <a:rPr lang="en-US" sz="1800" b="0" i="0" u="none" strike="noStrike" baseline="0">
                <a:solidFill>
                  <a:srgbClr val="221E1F"/>
                </a:solidFill>
                <a:latin typeface="Myriad Pro Light" panose="020B0403030403020204" pitchFamily="34" charset="0"/>
              </a:rPr>
              <a:t>During the program, you can learn along with us. </a:t>
            </a:r>
            <a:r>
              <a:rPr lang="en-US" sz="1800" b="1" i="0" u="none" strike="noStrike" baseline="0">
                <a:solidFill>
                  <a:srgbClr val="221E1F"/>
                </a:solidFill>
                <a:latin typeface="Myriad Pro" panose="020B0503030403020204" pitchFamily="34" charset="0"/>
              </a:rPr>
              <a:t>You’ll receive regular reports and resources to use at home, too. </a:t>
            </a:r>
            <a:r>
              <a:rPr lang="en-US" sz="1800" b="0" i="0" u="none" strike="noStrike" baseline="0">
                <a:solidFill>
                  <a:srgbClr val="221E1F"/>
                </a:solidFill>
                <a:latin typeface="Myriad Pro Light" panose="020B0403030403020204" pitchFamily="34" charset="0"/>
              </a:rPr>
              <a:t>We will all continue to help build your child’s brain together!</a:t>
            </a:r>
          </a:p>
          <a:p>
            <a:pPr marL="171450" indent="-171450" algn="l">
              <a:buFont typeface="Arial" panose="020B0604020202020204" pitchFamily="34" charset="0"/>
              <a:buChar char="•"/>
            </a:pPr>
            <a:r>
              <a:rPr lang="en-US" sz="1800" b="0" i="0" u="none" strike="noStrike" kern="1200" baseline="0">
                <a:solidFill>
                  <a:srgbClr val="221E1F"/>
                </a:solidFill>
                <a:effectLst/>
                <a:latin typeface="Myriad Pro Light" panose="020B0403030403020204" pitchFamily="34" charset="0"/>
                <a:ea typeface="+mn-ea"/>
                <a:cs typeface="+mn-cs"/>
              </a:rPr>
              <a:t>Children who have participated in LENA Grow have seen the following benefits:</a:t>
            </a:r>
          </a:p>
          <a:p>
            <a:pPr marL="628650" lvl="1" indent="-171450" algn="l">
              <a:buFont typeface="Arial" panose="020B0604020202020204" pitchFamily="34" charset="0"/>
              <a:buChar char="•"/>
            </a:pPr>
            <a:r>
              <a:rPr lang="en-US" sz="1800" b="0" i="0" u="none" strike="noStrike" kern="1200" baseline="0">
                <a:solidFill>
                  <a:srgbClr val="221E1F"/>
                </a:solidFill>
                <a:effectLst/>
                <a:latin typeface="Myriad Pro Light" panose="020B0403030403020204" pitchFamily="34" charset="0"/>
                <a:ea typeface="+mn-ea"/>
                <a:cs typeface="+mn-cs"/>
              </a:rPr>
              <a:t>Saying </a:t>
            </a:r>
            <a:r>
              <a:rPr lang="en-US" sz="1800" b="0" i="1" u="none" strike="noStrike" kern="1200" baseline="0">
                <a:solidFill>
                  <a:srgbClr val="221E1F"/>
                </a:solidFill>
                <a:effectLst/>
                <a:latin typeface="Myriad Pro Light" panose="020B0403030403020204" pitchFamily="34" charset="0"/>
                <a:ea typeface="+mn-ea"/>
                <a:cs typeface="+mn-cs"/>
              </a:rPr>
              <a:t>more</a:t>
            </a:r>
            <a:r>
              <a:rPr lang="en-US" sz="1800" b="0" i="0" u="none" strike="noStrike" kern="1200" baseline="0">
                <a:solidFill>
                  <a:srgbClr val="221E1F"/>
                </a:solidFill>
                <a:effectLst/>
                <a:latin typeface="Myriad Pro Light" panose="020B0403030403020204" pitchFamily="34" charset="0"/>
                <a:ea typeface="+mn-ea"/>
                <a:cs typeface="+mn-cs"/>
              </a:rPr>
              <a:t> words and saying </a:t>
            </a:r>
            <a:r>
              <a:rPr lang="en-US" sz="1800" b="0" i="1" u="none" strike="noStrike" kern="1200" baseline="0">
                <a:solidFill>
                  <a:srgbClr val="221E1F"/>
                </a:solidFill>
                <a:effectLst/>
                <a:latin typeface="Myriad Pro Light" panose="020B0403030403020204" pitchFamily="34" charset="0"/>
                <a:ea typeface="+mn-ea"/>
                <a:cs typeface="+mn-cs"/>
              </a:rPr>
              <a:t>new</a:t>
            </a:r>
            <a:r>
              <a:rPr lang="en-US" sz="1800" b="0" i="0" u="none" strike="noStrike" kern="1200" baseline="0">
                <a:solidFill>
                  <a:srgbClr val="221E1F"/>
                </a:solidFill>
                <a:effectLst/>
                <a:latin typeface="Myriad Pro Light" panose="020B0403030403020204" pitchFamily="34" charset="0"/>
                <a:ea typeface="+mn-ea"/>
                <a:cs typeface="+mn-cs"/>
              </a:rPr>
              <a:t> words</a:t>
            </a:r>
          </a:p>
          <a:p>
            <a:pPr marL="628650" lvl="1" indent="-171450" algn="l">
              <a:buFont typeface="Arial" panose="020B0604020202020204" pitchFamily="34" charset="0"/>
              <a:buChar char="•"/>
            </a:pPr>
            <a:r>
              <a:rPr lang="en-US" sz="1800" b="0" i="0" u="none" strike="noStrike" kern="1200" baseline="0">
                <a:solidFill>
                  <a:srgbClr val="221E1F"/>
                </a:solidFill>
                <a:effectLst/>
                <a:latin typeface="Myriad Pro Light" panose="020B0403030403020204" pitchFamily="34" charset="0"/>
                <a:ea typeface="+mn-ea"/>
                <a:cs typeface="+mn-cs"/>
              </a:rPr>
              <a:t>Increased confidence</a:t>
            </a:r>
          </a:p>
          <a:p>
            <a:pPr marL="628650" lvl="1" indent="-171450" algn="l">
              <a:buFont typeface="Arial" panose="020B0604020202020204" pitchFamily="34" charset="0"/>
              <a:buChar char="•"/>
            </a:pPr>
            <a:r>
              <a:rPr lang="en-US" sz="1800" b="0" i="0" u="none" strike="noStrike" kern="1200" baseline="0">
                <a:solidFill>
                  <a:srgbClr val="221E1F"/>
                </a:solidFill>
                <a:effectLst/>
                <a:latin typeface="Myriad Pro Light" panose="020B0403030403020204" pitchFamily="34" charset="0"/>
                <a:ea typeface="+mn-ea"/>
                <a:cs typeface="+mn-cs"/>
              </a:rPr>
              <a:t>Stronger relationships with their teacher</a:t>
            </a:r>
          </a:p>
          <a:p>
            <a:pPr marL="628650" lvl="1" indent="-171450" algn="l">
              <a:buFont typeface="Arial" panose="020B0604020202020204" pitchFamily="34" charset="0"/>
              <a:buChar char="•"/>
            </a:pPr>
            <a:r>
              <a:rPr lang="en-US" sz="1800" b="0" i="0" u="none" strike="noStrike" kern="1200" baseline="0">
                <a:solidFill>
                  <a:srgbClr val="221E1F"/>
                </a:solidFill>
                <a:effectLst/>
                <a:latin typeface="Myriad Pro Light" panose="020B0403030403020204" pitchFamily="34" charset="0"/>
                <a:ea typeface="+mn-ea"/>
                <a:cs typeface="+mn-cs"/>
              </a:rPr>
              <a:t>They are better able to express their feelings and needs, which can lead to fewer challenging behaviors</a:t>
            </a:r>
            <a:br>
              <a:rPr lang="en-US" sz="1200" b="0" i="0" u="none" strike="noStrike" kern="1200">
                <a:solidFill>
                  <a:schemeClr val="tx1"/>
                </a:solidFill>
                <a:effectLst/>
                <a:latin typeface="+mn-lt"/>
                <a:ea typeface="+mn-ea"/>
                <a:cs typeface="+mn-cs"/>
              </a:rPr>
            </a:br>
            <a:br>
              <a:rPr lang="en-US" sz="1200" b="0" i="0" u="none" strike="noStrike" kern="1200">
                <a:solidFill>
                  <a:schemeClr val="tx1"/>
                </a:solidFill>
                <a:effectLst/>
                <a:latin typeface="+mn-lt"/>
                <a:ea typeface="+mn-ea"/>
                <a:cs typeface="+mn-cs"/>
              </a:rPr>
            </a:br>
            <a:br>
              <a:rPr lang="en-US" sz="1200" b="0" i="0" u="none" strike="noStrike"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10"/>
          </p:nvPr>
        </p:nvSpPr>
        <p:spPr/>
        <p:txBody>
          <a:bodyPr/>
          <a:lstStyle/>
          <a:p>
            <a:fld id="{C0C65698-33FF-4660-892F-797C45BA431F}" type="slidenum">
              <a:rPr lang="en-US" smtClean="0"/>
              <a:t>7</a:t>
            </a:fld>
            <a:endParaRPr lang="en-US"/>
          </a:p>
        </p:txBody>
      </p:sp>
    </p:spTree>
    <p:extLst>
      <p:ext uri="{BB962C8B-B14F-4D97-AF65-F5344CB8AC3E}">
        <p14:creationId xmlns:p14="http://schemas.microsoft.com/office/powerpoint/2010/main" val="4009181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Some FAQs:</a:t>
            </a:r>
          </a:p>
          <a:p>
            <a:pPr marL="0" indent="0">
              <a:buFont typeface="Arial" panose="020B0604020202020204" pitchFamily="34" charset="0"/>
              <a:buNone/>
            </a:pPr>
            <a:endParaRPr lang="en-US" b="1"/>
          </a:p>
          <a:p>
            <a:pPr marL="0" indent="0">
              <a:spcAft>
                <a:spcPts val="300"/>
              </a:spcAft>
              <a:buFont typeface="Arial" panose="020B0604020202020204" pitchFamily="34" charset="0"/>
              <a:buNone/>
            </a:pPr>
            <a:r>
              <a:rPr lang="en-US" b="1" i="1"/>
              <a:t>Why is the school or center doing this?</a:t>
            </a:r>
          </a:p>
          <a:p>
            <a:pPr marL="0" lvl="0" indent="0">
              <a:buFont typeface="Arial" panose="020B0604020202020204" pitchFamily="34" charset="0"/>
              <a:buNone/>
            </a:pPr>
            <a:r>
              <a:rPr lang="en-US"/>
              <a:t>Since conversations (turn-taking) are key to nourishing early brain growth, we’re measuring them in the classroom to learn how talk can enhance the quality of the language and literacy environment. </a:t>
            </a:r>
          </a:p>
          <a:p>
            <a:pPr marL="0" lvl="0" indent="0">
              <a:buFont typeface="Arial" panose="020B0604020202020204" pitchFamily="34" charset="0"/>
              <a:buNone/>
            </a:pPr>
            <a:endParaRPr lang="en-US">
              <a:cs typeface="Calibri" panose="020F0502020204030204"/>
            </a:endParaRPr>
          </a:p>
          <a:p>
            <a:pPr marL="0" lvl="0" indent="0">
              <a:buFont typeface="Arial" panose="020B0604020202020204" pitchFamily="34" charset="0"/>
              <a:buNone/>
            </a:pPr>
            <a:r>
              <a:rPr lang="en-US" sz="1400" b="1" i="1">
                <a:cs typeface="Calibri" panose="020F0502020204030204"/>
              </a:rPr>
              <a:t>Can I learn how to do this at home, too? </a:t>
            </a:r>
            <a:endParaRPr lang="en-US" sz="1400" b="1" i="1">
              <a:cs typeface="+mn-cs"/>
            </a:endParaRPr>
          </a:p>
          <a:p>
            <a:pPr marL="0" lvl="0" indent="0">
              <a:buFont typeface="Arial" panose="020B0604020202020204" pitchFamily="34" charset="0"/>
              <a:buNone/>
            </a:pPr>
            <a:r>
              <a:rPr lang="en-US">
                <a:cs typeface="Calibri" panose="020F0502020204030204"/>
              </a:rPr>
              <a:t>Yes! We're all working together to build your baby’s/child's brain through interaction! We'll send home Talking Tips and other resources so you can learn along with us. </a:t>
            </a:r>
            <a:r>
              <a:rPr lang="en-US" i="1">
                <a:cs typeface="Calibri" panose="020F0502020204030204"/>
              </a:rPr>
              <a:t>If you also have LENA Start (parent-group sessions) offered in your program or community, share information about how to register to participate in the program with other parents and measure interaction at home.</a:t>
            </a:r>
          </a:p>
          <a:p>
            <a:pPr marL="0" lvl="0" indent="0">
              <a:buFont typeface="Arial" panose="020B0604020202020204" pitchFamily="34" charset="0"/>
              <a:buNone/>
            </a:pPr>
            <a:endParaRPr lang="en-US" i="1">
              <a:cs typeface="Calibri" panose="020F0502020204030204"/>
            </a:endParaRPr>
          </a:p>
          <a:p>
            <a:pPr marL="0" indent="0">
              <a:spcAft>
                <a:spcPts val="300"/>
              </a:spcAft>
              <a:buFont typeface="Arial" panose="020B0604020202020204" pitchFamily="34" charset="0"/>
              <a:buNone/>
            </a:pPr>
            <a:r>
              <a:rPr lang="en-US" b="1" i="1"/>
              <a:t>Why do we need the clothing?</a:t>
            </a:r>
          </a:p>
          <a:p>
            <a:pPr marL="0" indent="0">
              <a:buFont typeface="Arial" panose="020B0604020202020204" pitchFamily="34" charset="0"/>
              <a:buNone/>
            </a:pPr>
            <a:r>
              <a:rPr lang="en-US"/>
              <a:t>We want to capture all the turn-taking experienced by your child, so the LENA clothing goes everywhere your child goes all day. To accurately measure a child’s speech, the LENA device has to be worn in a fixed position near the child’s mouth. The clothing is carefully designed for this purpose.</a:t>
            </a:r>
          </a:p>
          <a:p>
            <a:pPr marL="0" indent="0">
              <a:buFont typeface="Arial" panose="020B0604020202020204" pitchFamily="34" charset="0"/>
              <a:buNone/>
            </a:pPr>
            <a:endParaRPr lang="en-US"/>
          </a:p>
          <a:p>
            <a:pPr marL="0" lvl="0" indent="0">
              <a:buFont typeface="Arial" panose="020B0604020202020204" pitchFamily="34" charset="0"/>
              <a:buNone/>
            </a:pPr>
            <a:r>
              <a:rPr lang="en-US" b="1" i="1"/>
              <a:t>Is it safe for the child?</a:t>
            </a:r>
          </a:p>
          <a:p>
            <a:pPr marL="0" lvl="0" indent="0">
              <a:buFont typeface="Arial" panose="020B0604020202020204" pitchFamily="34" charset="0"/>
              <a:buNone/>
            </a:pPr>
            <a:r>
              <a:rPr lang="en-US"/>
              <a:t>Yes — completely. LENA devices are safe for young children, have been in use around the world for more than a decade, and have even been used with premature babies in Neonatal Intensive Care Units [change to hospitals?] for several years. Unlike cellphones, the LENA devices do not transmit (so, no Bluetooth). They use the same kind of very low-power processors as hearing aids. </a:t>
            </a:r>
          </a:p>
          <a:p>
            <a:pPr marL="0" lvl="0" indent="0">
              <a:buFont typeface="Arial" panose="020B0604020202020204" pitchFamily="34" charset="0"/>
              <a:buNone/>
            </a:pPr>
            <a:endParaRPr lang="en-US"/>
          </a:p>
          <a:p>
            <a:pPr marL="0" lvl="0" indent="0">
              <a:buFont typeface="Arial" panose="020B0604020202020204" pitchFamily="34" charset="0"/>
              <a:buNone/>
            </a:pPr>
            <a:r>
              <a:rPr lang="en-US" b="1" i="1"/>
              <a:t>Can anyone listen to what is happening in the classroom? </a:t>
            </a:r>
          </a:p>
          <a:p>
            <a:pPr marL="0" lvl="0" indent="0">
              <a:buFont typeface="Arial" panose="020B0604020202020204" pitchFamily="34" charset="0"/>
              <a:buNone/>
            </a:pPr>
            <a:r>
              <a:rPr lang="en-US"/>
              <a:t>No: The recordings are deleted immediately after LENA has finished counting words and turns. There is no way for anyone to ever listen to the recording. </a:t>
            </a:r>
          </a:p>
          <a:p>
            <a:pPr marL="0" lvl="0" indent="0">
              <a:buFont typeface="Arial" panose="020B0604020202020204" pitchFamily="34" charset="0"/>
              <a:buNone/>
            </a:pPr>
            <a:endParaRPr lang="en-US">
              <a:cs typeface="Calibri"/>
            </a:endParaRPr>
          </a:p>
          <a:p>
            <a:pPr marL="0" lvl="0" indent="0">
              <a:buFont typeface="Arial" panose="020B0604020202020204" pitchFamily="34" charset="0"/>
              <a:buNone/>
            </a:pPr>
            <a:r>
              <a:rPr lang="en-US" b="1" i="1"/>
              <a:t>What about privacy and security?</a:t>
            </a:r>
          </a:p>
          <a:p>
            <a:pPr marL="0" lvl="0" indent="0">
              <a:buFont typeface="Arial" panose="020B0604020202020204" pitchFamily="34" charset="0"/>
              <a:buNone/>
            </a:pPr>
            <a:r>
              <a:rPr lang="en-US"/>
              <a:t>LENA meets very strict confidentiality and data security requirements. Learn more at LENA.org/privacy-policy. </a:t>
            </a:r>
          </a:p>
        </p:txBody>
      </p:sp>
      <p:sp>
        <p:nvSpPr>
          <p:cNvPr id="4" name="Slide Number Placeholder 3"/>
          <p:cNvSpPr>
            <a:spLocks noGrp="1"/>
          </p:cNvSpPr>
          <p:nvPr>
            <p:ph type="sldNum" sz="quarter" idx="5"/>
          </p:nvPr>
        </p:nvSpPr>
        <p:spPr/>
        <p:txBody>
          <a:bodyPr/>
          <a:lstStyle/>
          <a:p>
            <a:fld id="{C0C65698-33FF-4660-892F-797C45BA431F}" type="slidenum">
              <a:rPr lang="en-US" smtClean="0"/>
              <a:t>8</a:t>
            </a:fld>
            <a:endParaRPr lang="en-US"/>
          </a:p>
        </p:txBody>
      </p:sp>
    </p:spTree>
    <p:extLst>
      <p:ext uri="{BB962C8B-B14F-4D97-AF65-F5344CB8AC3E}">
        <p14:creationId xmlns:p14="http://schemas.microsoft.com/office/powerpoint/2010/main" val="1628836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Next, we will start LENA Grow ________________________ (state time frame).</a:t>
            </a:r>
          </a:p>
          <a:p>
            <a:pPr marL="171450" indent="-171450" rtl="0" fontAlgn="base">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We want you to learn along the way with us! We’ll be sending home some of the same resources we as teachers are using here. We can all work together on our goal of brain-building interactions! </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0C65698-33FF-4660-892F-797C45BA431F}" type="slidenum">
              <a:rPr lang="en-US" smtClean="0"/>
              <a:t>9</a:t>
            </a:fld>
            <a:endParaRPr lang="en-US"/>
          </a:p>
        </p:txBody>
      </p:sp>
    </p:spTree>
    <p:extLst>
      <p:ext uri="{BB962C8B-B14F-4D97-AF65-F5344CB8AC3E}">
        <p14:creationId xmlns:p14="http://schemas.microsoft.com/office/powerpoint/2010/main" val="3185736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5.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5.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60A262-8836-6F48-84B4-4308E0E60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43" t="1576" r="171" b="25745"/>
          <a:stretch/>
        </p:blipFill>
        <p:spPr>
          <a:xfrm>
            <a:off x="-21020" y="846595"/>
            <a:ext cx="12305842" cy="6011405"/>
          </a:xfrm>
          <a:prstGeom prst="rect">
            <a:avLst/>
          </a:prstGeom>
        </p:spPr>
      </p:pic>
      <p:pic>
        <p:nvPicPr>
          <p:cNvPr id="8" name="Picture 7">
            <a:extLst>
              <a:ext uri="{FF2B5EF4-FFF2-40B4-BE49-F238E27FC236}">
                <a16:creationId xmlns:a16="http://schemas.microsoft.com/office/drawing/2014/main" id="{F01545A9-F23B-234D-935E-8E0DE6DFD593}"/>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p:blipFill>
        <p:spPr>
          <a:xfrm>
            <a:off x="-2832251" y="-12879"/>
            <a:ext cx="17928304" cy="1405396"/>
          </a:xfrm>
          <a:prstGeom prst="rect">
            <a:avLst/>
          </a:prstGeom>
        </p:spPr>
      </p:pic>
      <p:sp>
        <p:nvSpPr>
          <p:cNvPr id="2" name="Title 5"/>
          <p:cNvSpPr>
            <a:spLocks noGrp="1"/>
          </p:cNvSpPr>
          <p:nvPr>
            <p:ph type="ctrTitle"/>
          </p:nvPr>
        </p:nvSpPr>
        <p:spPr>
          <a:xfrm>
            <a:off x="1774166" y="5900467"/>
            <a:ext cx="7262551" cy="690114"/>
          </a:xfrm>
          <a:solidFill>
            <a:srgbClr val="FFFFFF">
              <a:alpha val="89577"/>
            </a:srgbClr>
          </a:solidFill>
        </p:spPr>
        <p:txBody>
          <a:bodyPr anchor="ctr" anchorCtr="1">
            <a:normAutofit/>
          </a:bodyPr>
          <a:lstStyle>
            <a:lvl1pPr algn="ctr">
              <a:defRPr sz="3200" b="0" i="0">
                <a:solidFill>
                  <a:srgbClr val="7F3F98"/>
                </a:solidFill>
                <a:latin typeface="+mj-lt"/>
                <a:ea typeface="Myriad Pro Light Cond" charset="0"/>
                <a:cs typeface="Myriad Pro Light Cond" charset="0"/>
              </a:defRPr>
            </a:lvl1pPr>
          </a:lstStyle>
          <a:p>
            <a:r>
              <a:rPr lang="en-US"/>
              <a:t>Click to edit Master title style</a:t>
            </a:r>
          </a:p>
        </p:txBody>
      </p:sp>
      <p:sp>
        <p:nvSpPr>
          <p:cNvPr id="6" name="Rounded Rectangle 5">
            <a:extLst>
              <a:ext uri="{FF2B5EF4-FFF2-40B4-BE49-F238E27FC236}">
                <a16:creationId xmlns:a16="http://schemas.microsoft.com/office/drawing/2014/main" id="{19125B30-B8EB-3C41-A00A-05B2D6527B98}"/>
              </a:ext>
            </a:extLst>
          </p:cNvPr>
          <p:cNvSpPr/>
          <p:nvPr userDrawn="1"/>
        </p:nvSpPr>
        <p:spPr>
          <a:xfrm>
            <a:off x="9322904" y="5732439"/>
            <a:ext cx="5128591" cy="140538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B66130B-8523-8142-A1DC-5EFE9FE0FF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0869" y="6047434"/>
            <a:ext cx="1779010" cy="403338"/>
          </a:xfrm>
          <a:prstGeom prst="rect">
            <a:avLst/>
          </a:prstGeom>
        </p:spPr>
      </p:pic>
      <p:sp>
        <p:nvSpPr>
          <p:cNvPr id="11" name="Title 1">
            <a:extLst>
              <a:ext uri="{FF2B5EF4-FFF2-40B4-BE49-F238E27FC236}">
                <a16:creationId xmlns:a16="http://schemas.microsoft.com/office/drawing/2014/main" id="{628E6057-8772-4455-AC9F-75ED5611CF8B}"/>
              </a:ext>
            </a:extLst>
          </p:cNvPr>
          <p:cNvSpPr txBox="1">
            <a:spLocks/>
          </p:cNvSpPr>
          <p:nvPr userDrawn="1"/>
        </p:nvSpPr>
        <p:spPr>
          <a:xfrm>
            <a:off x="433137" y="109133"/>
            <a:ext cx="8284143" cy="864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en-US"/>
          </a:p>
        </p:txBody>
      </p:sp>
      <p:cxnSp>
        <p:nvCxnSpPr>
          <p:cNvPr id="9" name="Straight Connector 8">
            <a:extLst>
              <a:ext uri="{FF2B5EF4-FFF2-40B4-BE49-F238E27FC236}">
                <a16:creationId xmlns:a16="http://schemas.microsoft.com/office/drawing/2014/main" id="{00E2A983-DA00-1849-8941-A5578C592A4E}"/>
              </a:ext>
            </a:extLst>
          </p:cNvPr>
          <p:cNvCxnSpPr>
            <a:cxnSpLocks/>
          </p:cNvCxnSpPr>
          <p:nvPr userDrawn="1"/>
        </p:nvCxnSpPr>
        <p:spPr>
          <a:xfrm>
            <a:off x="-1107582" y="1395208"/>
            <a:ext cx="14026556" cy="1"/>
          </a:xfrm>
          <a:prstGeom prst="line">
            <a:avLst/>
          </a:prstGeom>
          <a:ln w="889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CC21264A-EE5D-4349-88EF-EF55472C1D06}"/>
              </a:ext>
            </a:extLst>
          </p:cNvPr>
          <p:cNvSpPr/>
          <p:nvPr userDrawn="1"/>
        </p:nvSpPr>
        <p:spPr>
          <a:xfrm>
            <a:off x="675861" y="664463"/>
            <a:ext cx="10774018" cy="1405396"/>
          </a:xfrm>
          <a:prstGeom prst="roundRect">
            <a:avLst/>
          </a:prstGeom>
          <a:solidFill>
            <a:schemeClr val="bg1"/>
          </a:solidFill>
          <a:ln w="88900" cap="rnd">
            <a:solidFill>
              <a:srgbClr val="FBB04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19">
            <a:extLst>
              <a:ext uri="{FF2B5EF4-FFF2-40B4-BE49-F238E27FC236}">
                <a16:creationId xmlns:a16="http://schemas.microsoft.com/office/drawing/2014/main" id="{8EA91317-B464-6641-8ECA-3C2508EDCC0E}"/>
              </a:ext>
            </a:extLst>
          </p:cNvPr>
          <p:cNvSpPr>
            <a:spLocks noGrp="1"/>
          </p:cNvSpPr>
          <p:nvPr>
            <p:ph sz="quarter" idx="10"/>
          </p:nvPr>
        </p:nvSpPr>
        <p:spPr>
          <a:xfrm>
            <a:off x="903401" y="793587"/>
            <a:ext cx="10377488" cy="1160339"/>
          </a:xfrm>
        </p:spPr>
        <p:txBody>
          <a:bodyPr anchor="ctr">
            <a:normAutofit/>
          </a:bodyPr>
          <a:lstStyle>
            <a:lvl1pPr marL="0" indent="0" algn="ctr">
              <a:buNone/>
              <a:defRPr sz="4000" b="1">
                <a:solidFill>
                  <a:srgbClr val="7F3F98"/>
                </a:solidFill>
              </a:defRPr>
            </a:lvl1pPr>
          </a:lstStyle>
          <a:p>
            <a:pPr lvl="0"/>
            <a:r>
              <a:rPr lang="en-US"/>
              <a:t>Click to edit Master text styles</a:t>
            </a:r>
          </a:p>
        </p:txBody>
      </p:sp>
    </p:spTree>
    <p:extLst>
      <p:ext uri="{BB962C8B-B14F-4D97-AF65-F5344CB8AC3E}">
        <p14:creationId xmlns:p14="http://schemas.microsoft.com/office/powerpoint/2010/main" val="2166333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2624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08969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35663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2055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7813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0800000">
            <a:off x="838202" y="42227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rot="16200000">
            <a:off x="5072067" y="-551920"/>
            <a:ext cx="5800725"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3793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F51C1-C907-4C18-8663-FE770E11BCA1}"/>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AB43970F-17AB-46C9-A5E6-346583621AA3}"/>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8" name="Footer Placeholder 4">
            <a:extLst>
              <a:ext uri="{FF2B5EF4-FFF2-40B4-BE49-F238E27FC236}">
                <a16:creationId xmlns:a16="http://schemas.microsoft.com/office/drawing/2014/main" id="{96193DFE-83E6-472F-AB6D-FAACCAFFC5E4}"/>
              </a:ext>
            </a:extLst>
          </p:cNvPr>
          <p:cNvSpPr txBox="1">
            <a:spLocks/>
          </p:cNvSpPr>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December 12, 2017</a:t>
            </a:r>
          </a:p>
        </p:txBody>
      </p:sp>
    </p:spTree>
    <p:extLst>
      <p:ext uri="{BB962C8B-B14F-4D97-AF65-F5344CB8AC3E}">
        <p14:creationId xmlns:p14="http://schemas.microsoft.com/office/powerpoint/2010/main" val="3174804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60A262-8836-6F48-84B4-4308E0E60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43" t="1576" r="171" b="25745"/>
          <a:stretch/>
        </p:blipFill>
        <p:spPr>
          <a:xfrm>
            <a:off x="-21020" y="846595"/>
            <a:ext cx="12305842" cy="6011405"/>
          </a:xfrm>
          <a:prstGeom prst="rect">
            <a:avLst/>
          </a:prstGeom>
        </p:spPr>
      </p:pic>
      <p:pic>
        <p:nvPicPr>
          <p:cNvPr id="9" name="Picture 8">
            <a:extLst>
              <a:ext uri="{FF2B5EF4-FFF2-40B4-BE49-F238E27FC236}">
                <a16:creationId xmlns:a16="http://schemas.microsoft.com/office/drawing/2014/main" id="{7D7A18E3-ED06-A342-A11F-40D26695ADF2}"/>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p:blipFill>
        <p:spPr>
          <a:xfrm>
            <a:off x="-2832251" y="-12879"/>
            <a:ext cx="17928304" cy="1405396"/>
          </a:xfrm>
          <a:prstGeom prst="rect">
            <a:avLst/>
          </a:prstGeom>
        </p:spPr>
      </p:pic>
      <p:sp>
        <p:nvSpPr>
          <p:cNvPr id="11" name="Title 5">
            <a:extLst>
              <a:ext uri="{FF2B5EF4-FFF2-40B4-BE49-F238E27FC236}">
                <a16:creationId xmlns:a16="http://schemas.microsoft.com/office/drawing/2014/main" id="{7F3AA469-2CCA-7342-AB10-DEA0AC3FA30A}"/>
              </a:ext>
            </a:extLst>
          </p:cNvPr>
          <p:cNvSpPr>
            <a:spLocks noGrp="1"/>
          </p:cNvSpPr>
          <p:nvPr>
            <p:ph type="ctrTitle"/>
          </p:nvPr>
        </p:nvSpPr>
        <p:spPr>
          <a:xfrm>
            <a:off x="1774166" y="5900467"/>
            <a:ext cx="8643669" cy="690114"/>
          </a:xfrm>
          <a:solidFill>
            <a:srgbClr val="FFFFFF">
              <a:alpha val="89577"/>
            </a:srgbClr>
          </a:solidFill>
        </p:spPr>
        <p:txBody>
          <a:bodyPr anchor="ctr" anchorCtr="1">
            <a:normAutofit/>
          </a:bodyPr>
          <a:lstStyle>
            <a:lvl1pPr algn="ctr">
              <a:defRPr sz="3200" b="0" i="0">
                <a:solidFill>
                  <a:srgbClr val="7F3F98"/>
                </a:solidFill>
                <a:latin typeface="+mj-lt"/>
                <a:ea typeface="Myriad Pro Light Cond" charset="0"/>
                <a:cs typeface="Myriad Pro Light Cond" charset="0"/>
              </a:defRPr>
            </a:lvl1pPr>
          </a:lstStyle>
          <a:p>
            <a:r>
              <a:rPr lang="en-US"/>
              <a:t>Click to edit Master title style</a:t>
            </a:r>
          </a:p>
        </p:txBody>
      </p:sp>
      <p:sp>
        <p:nvSpPr>
          <p:cNvPr id="12" name="Rounded Rectangle 11">
            <a:extLst>
              <a:ext uri="{FF2B5EF4-FFF2-40B4-BE49-F238E27FC236}">
                <a16:creationId xmlns:a16="http://schemas.microsoft.com/office/drawing/2014/main" id="{48FF72CB-8BC8-8946-A53D-8B59625A8BC7}"/>
              </a:ext>
            </a:extLst>
          </p:cNvPr>
          <p:cNvSpPr/>
          <p:nvPr userDrawn="1"/>
        </p:nvSpPr>
        <p:spPr>
          <a:xfrm>
            <a:off x="9322904" y="5732439"/>
            <a:ext cx="5128591" cy="140538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994433C-B7BC-244D-AB26-16E7E7D7650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0869" y="6047434"/>
            <a:ext cx="1779010" cy="403338"/>
          </a:xfrm>
          <a:prstGeom prst="rect">
            <a:avLst/>
          </a:prstGeom>
        </p:spPr>
      </p:pic>
      <p:sp>
        <p:nvSpPr>
          <p:cNvPr id="16" name="Title 1">
            <a:extLst>
              <a:ext uri="{FF2B5EF4-FFF2-40B4-BE49-F238E27FC236}">
                <a16:creationId xmlns:a16="http://schemas.microsoft.com/office/drawing/2014/main" id="{34703AB5-96FB-DE46-92F0-23077DDB1681}"/>
              </a:ext>
            </a:extLst>
          </p:cNvPr>
          <p:cNvSpPr txBox="1">
            <a:spLocks/>
          </p:cNvSpPr>
          <p:nvPr userDrawn="1"/>
        </p:nvSpPr>
        <p:spPr>
          <a:xfrm>
            <a:off x="433137" y="109133"/>
            <a:ext cx="8284143" cy="864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en-US"/>
          </a:p>
        </p:txBody>
      </p:sp>
      <p:cxnSp>
        <p:nvCxnSpPr>
          <p:cNvPr id="17" name="Straight Connector 16">
            <a:extLst>
              <a:ext uri="{FF2B5EF4-FFF2-40B4-BE49-F238E27FC236}">
                <a16:creationId xmlns:a16="http://schemas.microsoft.com/office/drawing/2014/main" id="{4D0445D8-D69A-5F41-8AB9-A813CB20E01F}"/>
              </a:ext>
            </a:extLst>
          </p:cNvPr>
          <p:cNvCxnSpPr>
            <a:cxnSpLocks/>
          </p:cNvCxnSpPr>
          <p:nvPr userDrawn="1"/>
        </p:nvCxnSpPr>
        <p:spPr>
          <a:xfrm>
            <a:off x="-1107582" y="1395208"/>
            <a:ext cx="14026556" cy="1"/>
          </a:xfrm>
          <a:prstGeom prst="line">
            <a:avLst/>
          </a:prstGeom>
          <a:ln w="889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B76DD02E-C8DA-3E44-A1B8-A4555B6E045C}"/>
              </a:ext>
            </a:extLst>
          </p:cNvPr>
          <p:cNvSpPr/>
          <p:nvPr userDrawn="1"/>
        </p:nvSpPr>
        <p:spPr>
          <a:xfrm>
            <a:off x="675861" y="664463"/>
            <a:ext cx="10774018" cy="1405396"/>
          </a:xfrm>
          <a:prstGeom prst="roundRect">
            <a:avLst/>
          </a:prstGeom>
          <a:solidFill>
            <a:schemeClr val="bg1"/>
          </a:solidFill>
          <a:ln w="88900" cap="rnd">
            <a:solidFill>
              <a:srgbClr val="FBB04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5">
            <a:extLst>
              <a:ext uri="{FF2B5EF4-FFF2-40B4-BE49-F238E27FC236}">
                <a16:creationId xmlns:a16="http://schemas.microsoft.com/office/drawing/2014/main" id="{4524BB99-2518-2F46-AE4A-801B71054F33}"/>
              </a:ext>
            </a:extLst>
          </p:cNvPr>
          <p:cNvSpPr txBox="1">
            <a:spLocks/>
          </p:cNvSpPr>
          <p:nvPr userDrawn="1"/>
        </p:nvSpPr>
        <p:spPr>
          <a:xfrm>
            <a:off x="1038761" y="596436"/>
            <a:ext cx="10411118" cy="1473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en-US">
                <a:solidFill>
                  <a:srgbClr val="7F3F98"/>
                </a:solidFill>
              </a:rPr>
              <a:t>Click to edit Master title style</a:t>
            </a:r>
          </a:p>
        </p:txBody>
      </p:sp>
    </p:spTree>
    <p:extLst>
      <p:ext uri="{BB962C8B-B14F-4D97-AF65-F5344CB8AC3E}">
        <p14:creationId xmlns:p14="http://schemas.microsoft.com/office/powerpoint/2010/main" val="3227505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Title 6"/>
          <p:cNvSpPr>
            <a:spLocks noGrp="1"/>
          </p:cNvSpPr>
          <p:nvPr>
            <p:ph type="title"/>
          </p:nvPr>
        </p:nvSpPr>
        <p:spPr/>
        <p:txBody>
          <a:bodyPr/>
          <a:lstStyle>
            <a:lvl1pPr>
              <a:defRPr>
                <a:latin typeface="Calibri" panose="020F050202020403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0C7EF5E9-C795-4C0A-BBCE-0416B25608CC}"/>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4">
            <a:extLst>
              <a:ext uri="{FF2B5EF4-FFF2-40B4-BE49-F238E27FC236}">
                <a16:creationId xmlns:a16="http://schemas.microsoft.com/office/drawing/2014/main" id="{AB299780-F673-4B42-9EAF-2D7E85B502FD}"/>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7" name="Footer Placeholder 4">
            <a:extLst>
              <a:ext uri="{FF2B5EF4-FFF2-40B4-BE49-F238E27FC236}">
                <a16:creationId xmlns:a16="http://schemas.microsoft.com/office/drawing/2014/main" id="{3276E024-5697-43F7-91AD-D23794F9E4C0}"/>
              </a:ext>
            </a:extLst>
          </p:cNvPr>
          <p:cNvSpPr txBox="1">
            <a:spLocks/>
          </p:cNvSpPr>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 LENA</a:t>
            </a:r>
          </a:p>
        </p:txBody>
      </p:sp>
      <p:sp>
        <p:nvSpPr>
          <p:cNvPr id="10" name="Footer Placeholder 4">
            <a:extLst>
              <a:ext uri="{FF2B5EF4-FFF2-40B4-BE49-F238E27FC236}">
                <a16:creationId xmlns:a16="http://schemas.microsoft.com/office/drawing/2014/main" id="{4C92DE12-9B7D-4146-8D67-D95CECD232DD}"/>
              </a:ext>
            </a:extLst>
          </p:cNvPr>
          <p:cNvSpPr txBox="1">
            <a:spLocks/>
          </p:cNvSpPr>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January 9, 2018</a:t>
            </a:r>
          </a:p>
        </p:txBody>
      </p:sp>
      <p:sp>
        <p:nvSpPr>
          <p:cNvPr id="20" name="Rectangle 19">
            <a:extLst>
              <a:ext uri="{FF2B5EF4-FFF2-40B4-BE49-F238E27FC236}">
                <a16:creationId xmlns:a16="http://schemas.microsoft.com/office/drawing/2014/main" id="{35DFECBE-C824-F949-A766-C904E8A8C263}"/>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BE92051A-02F8-6B4A-A1CC-1D007FE5900C}"/>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a:extLst>
              <a:ext uri="{FF2B5EF4-FFF2-40B4-BE49-F238E27FC236}">
                <a16:creationId xmlns:a16="http://schemas.microsoft.com/office/drawing/2014/main" id="{42A1F9C3-8C73-7E4D-96E6-6EE1CBAB8E26}"/>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p:blipFill>
        <p:spPr>
          <a:xfrm>
            <a:off x="-48763" y="-365262"/>
            <a:ext cx="12175067" cy="954401"/>
          </a:xfrm>
          <a:prstGeom prst="rect">
            <a:avLst/>
          </a:prstGeom>
        </p:spPr>
      </p:pic>
      <p:sp>
        <p:nvSpPr>
          <p:cNvPr id="16" name="Rectangle 6">
            <a:extLst>
              <a:ext uri="{FF2B5EF4-FFF2-40B4-BE49-F238E27FC236}">
                <a16:creationId xmlns:a16="http://schemas.microsoft.com/office/drawing/2014/main" id="{07B52619-DFD8-754F-893B-8436AC512BE9}"/>
              </a:ext>
            </a:extLst>
          </p:cNvPr>
          <p:cNvSpPr/>
          <p:nvPr userDrawn="1"/>
        </p:nvSpPr>
        <p:spPr>
          <a:xfrm>
            <a:off x="10254159" y="-358991"/>
            <a:ext cx="1950720" cy="946542"/>
          </a:xfrm>
          <a:custGeom>
            <a:avLst/>
            <a:gdLst>
              <a:gd name="connsiteX0" fmla="*/ 0 w 1665922"/>
              <a:gd name="connsiteY0" fmla="*/ 0 h 823965"/>
              <a:gd name="connsiteX1" fmla="*/ 1665922 w 1665922"/>
              <a:gd name="connsiteY1" fmla="*/ 0 h 823965"/>
              <a:gd name="connsiteX2" fmla="*/ 1665922 w 1665922"/>
              <a:gd name="connsiteY2" fmla="*/ 823965 h 823965"/>
              <a:gd name="connsiteX3" fmla="*/ 0 w 1665922"/>
              <a:gd name="connsiteY3" fmla="*/ 823965 h 823965"/>
              <a:gd name="connsiteX4" fmla="*/ 0 w 1665922"/>
              <a:gd name="connsiteY4" fmla="*/ 0 h 823965"/>
              <a:gd name="connsiteX0" fmla="*/ 200967 w 1665922"/>
              <a:gd name="connsiteY0" fmla="*/ 0 h 834013"/>
              <a:gd name="connsiteX1" fmla="*/ 1665922 w 1665922"/>
              <a:gd name="connsiteY1" fmla="*/ 10048 h 834013"/>
              <a:gd name="connsiteX2" fmla="*/ 1665922 w 1665922"/>
              <a:gd name="connsiteY2" fmla="*/ 834013 h 834013"/>
              <a:gd name="connsiteX3" fmla="*/ 0 w 1665922"/>
              <a:gd name="connsiteY3" fmla="*/ 834013 h 834013"/>
              <a:gd name="connsiteX4" fmla="*/ 200967 w 1665922"/>
              <a:gd name="connsiteY4" fmla="*/ 0 h 834013"/>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6F25E20-315F-F544-8C8B-FA32D670D13B}"/>
              </a:ext>
            </a:extLst>
          </p:cNvPr>
          <p:cNvSpPr/>
          <p:nvPr userDrawn="1"/>
        </p:nvSpPr>
        <p:spPr>
          <a:xfrm>
            <a:off x="10597547" y="72034"/>
            <a:ext cx="1286189" cy="418858"/>
          </a:xfrm>
          <a:prstGeom prst="rect">
            <a:avLst/>
          </a:prstGeom>
          <a:blipFill dpi="0" rotWithShape="1">
            <a:blip r:embed="rId2">
              <a:alphaModFix amt="7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9" name="Straight Connector 18">
            <a:extLst>
              <a:ext uri="{FF2B5EF4-FFF2-40B4-BE49-F238E27FC236}">
                <a16:creationId xmlns:a16="http://schemas.microsoft.com/office/drawing/2014/main" id="{4B70D8C5-2518-2949-855C-45CDE37F057A}"/>
              </a:ext>
            </a:extLst>
          </p:cNvPr>
          <p:cNvCxnSpPr/>
          <p:nvPr userDrawn="1"/>
        </p:nvCxnSpPr>
        <p:spPr>
          <a:xfrm>
            <a:off x="-100279" y="587551"/>
            <a:ext cx="12531144" cy="0"/>
          </a:xfrm>
          <a:prstGeom prst="line">
            <a:avLst/>
          </a:prstGeom>
          <a:ln w="1016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616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F51C1-C907-4C18-8663-FE770E11BCA1}"/>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AB43970F-17AB-46C9-A5E6-346583621AA3}"/>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8" name="Footer Placeholder 4">
            <a:extLst>
              <a:ext uri="{FF2B5EF4-FFF2-40B4-BE49-F238E27FC236}">
                <a16:creationId xmlns:a16="http://schemas.microsoft.com/office/drawing/2014/main" id="{96193DFE-83E6-472F-AB6D-FAACCAFFC5E4}"/>
              </a:ext>
            </a:extLst>
          </p:cNvPr>
          <p:cNvSpPr txBox="1">
            <a:spLocks/>
          </p:cNvSpPr>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December 12, 2017</a:t>
            </a:r>
          </a:p>
        </p:txBody>
      </p:sp>
      <p:sp>
        <p:nvSpPr>
          <p:cNvPr id="6" name="Rectangle 5">
            <a:extLst>
              <a:ext uri="{FF2B5EF4-FFF2-40B4-BE49-F238E27FC236}">
                <a16:creationId xmlns:a16="http://schemas.microsoft.com/office/drawing/2014/main" id="{D33D494E-48E5-CE45-A669-15C06BC4D857}"/>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516261BB-5CBB-F543-9C73-8A4E963F49E9}"/>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p:blipFill>
        <p:spPr>
          <a:xfrm>
            <a:off x="-48763" y="-365262"/>
            <a:ext cx="12175067" cy="954401"/>
          </a:xfrm>
          <a:prstGeom prst="rect">
            <a:avLst/>
          </a:prstGeom>
        </p:spPr>
      </p:pic>
      <p:sp>
        <p:nvSpPr>
          <p:cNvPr id="10" name="Rectangle 6">
            <a:extLst>
              <a:ext uri="{FF2B5EF4-FFF2-40B4-BE49-F238E27FC236}">
                <a16:creationId xmlns:a16="http://schemas.microsoft.com/office/drawing/2014/main" id="{E142DD9E-9A65-9148-B38A-F3FDB80D476A}"/>
              </a:ext>
            </a:extLst>
          </p:cNvPr>
          <p:cNvSpPr/>
          <p:nvPr userDrawn="1"/>
        </p:nvSpPr>
        <p:spPr>
          <a:xfrm>
            <a:off x="10254159" y="-358991"/>
            <a:ext cx="1950720" cy="946542"/>
          </a:xfrm>
          <a:custGeom>
            <a:avLst/>
            <a:gdLst>
              <a:gd name="connsiteX0" fmla="*/ 0 w 1665922"/>
              <a:gd name="connsiteY0" fmla="*/ 0 h 823965"/>
              <a:gd name="connsiteX1" fmla="*/ 1665922 w 1665922"/>
              <a:gd name="connsiteY1" fmla="*/ 0 h 823965"/>
              <a:gd name="connsiteX2" fmla="*/ 1665922 w 1665922"/>
              <a:gd name="connsiteY2" fmla="*/ 823965 h 823965"/>
              <a:gd name="connsiteX3" fmla="*/ 0 w 1665922"/>
              <a:gd name="connsiteY3" fmla="*/ 823965 h 823965"/>
              <a:gd name="connsiteX4" fmla="*/ 0 w 1665922"/>
              <a:gd name="connsiteY4" fmla="*/ 0 h 823965"/>
              <a:gd name="connsiteX0" fmla="*/ 200967 w 1665922"/>
              <a:gd name="connsiteY0" fmla="*/ 0 h 834013"/>
              <a:gd name="connsiteX1" fmla="*/ 1665922 w 1665922"/>
              <a:gd name="connsiteY1" fmla="*/ 10048 h 834013"/>
              <a:gd name="connsiteX2" fmla="*/ 1665922 w 1665922"/>
              <a:gd name="connsiteY2" fmla="*/ 834013 h 834013"/>
              <a:gd name="connsiteX3" fmla="*/ 0 w 1665922"/>
              <a:gd name="connsiteY3" fmla="*/ 834013 h 834013"/>
              <a:gd name="connsiteX4" fmla="*/ 200967 w 1665922"/>
              <a:gd name="connsiteY4" fmla="*/ 0 h 834013"/>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411610-D352-E948-A6D1-469600404924}"/>
              </a:ext>
            </a:extLst>
          </p:cNvPr>
          <p:cNvSpPr/>
          <p:nvPr userDrawn="1"/>
        </p:nvSpPr>
        <p:spPr>
          <a:xfrm>
            <a:off x="10597547" y="72034"/>
            <a:ext cx="1286189" cy="418858"/>
          </a:xfrm>
          <a:prstGeom prst="rect">
            <a:avLst/>
          </a:prstGeom>
          <a:blipFill dpi="0" rotWithShape="1">
            <a:blip r:embed="rId2">
              <a:alphaModFix amt="7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04F6CFC1-FA1A-DC42-ABD0-E33FA8B2430F}"/>
              </a:ext>
            </a:extLst>
          </p:cNvPr>
          <p:cNvCxnSpPr/>
          <p:nvPr userDrawn="1"/>
        </p:nvCxnSpPr>
        <p:spPr>
          <a:xfrm>
            <a:off x="-100279" y="587551"/>
            <a:ext cx="12531144" cy="0"/>
          </a:xfrm>
          <a:prstGeom prst="line">
            <a:avLst/>
          </a:prstGeom>
          <a:ln w="1016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3818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1B6E7-38FD-8D4C-977F-6928D87BD6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823875"/>
            <a:ext cx="12256055" cy="8108087"/>
          </a:xfrm>
          <a:prstGeom prst="rect">
            <a:avLst/>
          </a:prstGeom>
        </p:spPr>
      </p:pic>
      <p:pic>
        <p:nvPicPr>
          <p:cNvPr id="7" name="Picture 6">
            <a:extLst>
              <a:ext uri="{FF2B5EF4-FFF2-40B4-BE49-F238E27FC236}">
                <a16:creationId xmlns:a16="http://schemas.microsoft.com/office/drawing/2014/main" id="{CACB9BDC-DED0-F047-94B7-EC5C5C4B97D2}"/>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p:blipFill>
        <p:spPr>
          <a:xfrm>
            <a:off x="-2832251" y="-12879"/>
            <a:ext cx="17928304" cy="1405396"/>
          </a:xfrm>
          <a:prstGeom prst="rect">
            <a:avLst/>
          </a:prstGeom>
        </p:spPr>
      </p:pic>
      <p:sp>
        <p:nvSpPr>
          <p:cNvPr id="8" name="Title 5">
            <a:extLst>
              <a:ext uri="{FF2B5EF4-FFF2-40B4-BE49-F238E27FC236}">
                <a16:creationId xmlns:a16="http://schemas.microsoft.com/office/drawing/2014/main" id="{F1CE6A7F-5618-B84B-BB16-F62B26CD300C}"/>
              </a:ext>
            </a:extLst>
          </p:cNvPr>
          <p:cNvSpPr>
            <a:spLocks noGrp="1"/>
          </p:cNvSpPr>
          <p:nvPr>
            <p:ph type="ctrTitle"/>
          </p:nvPr>
        </p:nvSpPr>
        <p:spPr>
          <a:xfrm>
            <a:off x="1774166" y="5900467"/>
            <a:ext cx="7233785" cy="690114"/>
          </a:xfrm>
          <a:solidFill>
            <a:srgbClr val="FFFFFF">
              <a:alpha val="89577"/>
            </a:srgbClr>
          </a:solidFill>
        </p:spPr>
        <p:txBody>
          <a:bodyPr anchor="ctr" anchorCtr="1">
            <a:normAutofit/>
          </a:bodyPr>
          <a:lstStyle>
            <a:lvl1pPr algn="ctr">
              <a:defRPr sz="3200" b="0" i="0">
                <a:solidFill>
                  <a:srgbClr val="7F3F98"/>
                </a:solidFill>
                <a:latin typeface="+mj-lt"/>
                <a:ea typeface="Myriad Pro Light Cond" charset="0"/>
                <a:cs typeface="Myriad Pro Light Cond" charset="0"/>
              </a:defRPr>
            </a:lvl1pPr>
          </a:lstStyle>
          <a:p>
            <a:r>
              <a:rPr lang="en-US"/>
              <a:t>Click to edit Master title style</a:t>
            </a:r>
          </a:p>
        </p:txBody>
      </p:sp>
      <p:sp>
        <p:nvSpPr>
          <p:cNvPr id="9" name="Rounded Rectangle 8">
            <a:extLst>
              <a:ext uri="{FF2B5EF4-FFF2-40B4-BE49-F238E27FC236}">
                <a16:creationId xmlns:a16="http://schemas.microsoft.com/office/drawing/2014/main" id="{1CCC3DFC-B338-C94E-8CA0-656B8CE30D69}"/>
              </a:ext>
            </a:extLst>
          </p:cNvPr>
          <p:cNvSpPr/>
          <p:nvPr userDrawn="1"/>
        </p:nvSpPr>
        <p:spPr>
          <a:xfrm>
            <a:off x="9322904" y="5732439"/>
            <a:ext cx="5128591" cy="140538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3171EE7-98FE-0944-A433-22B6576929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0869" y="6047434"/>
            <a:ext cx="1779010" cy="403338"/>
          </a:xfrm>
          <a:prstGeom prst="rect">
            <a:avLst/>
          </a:prstGeom>
        </p:spPr>
      </p:pic>
      <p:sp>
        <p:nvSpPr>
          <p:cNvPr id="12" name="Title 1">
            <a:extLst>
              <a:ext uri="{FF2B5EF4-FFF2-40B4-BE49-F238E27FC236}">
                <a16:creationId xmlns:a16="http://schemas.microsoft.com/office/drawing/2014/main" id="{37A2A8B6-D10B-B241-B501-2F476385A62C}"/>
              </a:ext>
            </a:extLst>
          </p:cNvPr>
          <p:cNvSpPr txBox="1">
            <a:spLocks/>
          </p:cNvSpPr>
          <p:nvPr userDrawn="1"/>
        </p:nvSpPr>
        <p:spPr>
          <a:xfrm>
            <a:off x="433137" y="109133"/>
            <a:ext cx="8284143" cy="864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en-US"/>
          </a:p>
        </p:txBody>
      </p:sp>
      <p:cxnSp>
        <p:nvCxnSpPr>
          <p:cNvPr id="13" name="Straight Connector 12">
            <a:extLst>
              <a:ext uri="{FF2B5EF4-FFF2-40B4-BE49-F238E27FC236}">
                <a16:creationId xmlns:a16="http://schemas.microsoft.com/office/drawing/2014/main" id="{9168A702-68E4-AA4B-83C0-79858940DE18}"/>
              </a:ext>
            </a:extLst>
          </p:cNvPr>
          <p:cNvCxnSpPr>
            <a:cxnSpLocks/>
          </p:cNvCxnSpPr>
          <p:nvPr userDrawn="1"/>
        </p:nvCxnSpPr>
        <p:spPr>
          <a:xfrm>
            <a:off x="-1107582" y="1395208"/>
            <a:ext cx="14026556" cy="1"/>
          </a:xfrm>
          <a:prstGeom prst="line">
            <a:avLst/>
          </a:prstGeom>
          <a:ln w="889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E0D684ED-BE12-9144-8D5A-2DFA6D1A8CD7}"/>
              </a:ext>
            </a:extLst>
          </p:cNvPr>
          <p:cNvSpPr/>
          <p:nvPr userDrawn="1"/>
        </p:nvSpPr>
        <p:spPr>
          <a:xfrm>
            <a:off x="675861" y="664463"/>
            <a:ext cx="10774018" cy="1405396"/>
          </a:xfrm>
          <a:prstGeom prst="roundRect">
            <a:avLst/>
          </a:prstGeom>
          <a:solidFill>
            <a:schemeClr val="bg1"/>
          </a:solidFill>
          <a:ln w="88900" cap="rnd">
            <a:solidFill>
              <a:srgbClr val="FBB04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19">
            <a:extLst>
              <a:ext uri="{FF2B5EF4-FFF2-40B4-BE49-F238E27FC236}">
                <a16:creationId xmlns:a16="http://schemas.microsoft.com/office/drawing/2014/main" id="{456A7ABC-EF01-654A-B62E-B37F4A6FE4F4}"/>
              </a:ext>
            </a:extLst>
          </p:cNvPr>
          <p:cNvSpPr>
            <a:spLocks noGrp="1"/>
          </p:cNvSpPr>
          <p:nvPr>
            <p:ph sz="quarter" idx="10"/>
          </p:nvPr>
        </p:nvSpPr>
        <p:spPr>
          <a:xfrm>
            <a:off x="903401" y="793587"/>
            <a:ext cx="10377488" cy="1160339"/>
          </a:xfrm>
        </p:spPr>
        <p:txBody>
          <a:bodyPr anchor="ctr">
            <a:normAutofit/>
          </a:bodyPr>
          <a:lstStyle>
            <a:lvl1pPr marL="0" indent="0" algn="ctr">
              <a:buNone/>
              <a:defRPr sz="4000" b="1">
                <a:solidFill>
                  <a:srgbClr val="7F3F98"/>
                </a:solidFill>
              </a:defRPr>
            </a:lvl1pPr>
          </a:lstStyle>
          <a:p>
            <a:pPr lvl="0"/>
            <a:r>
              <a:rPr lang="en-US"/>
              <a:t>Click to edit Master text styles</a:t>
            </a:r>
          </a:p>
        </p:txBody>
      </p:sp>
    </p:spTree>
    <p:extLst>
      <p:ext uri="{BB962C8B-B14F-4D97-AF65-F5344CB8AC3E}">
        <p14:creationId xmlns:p14="http://schemas.microsoft.com/office/powerpoint/2010/main" val="335708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60A262-8836-6F48-84B4-4308E0E60F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46595"/>
            <a:ext cx="12284822" cy="6011405"/>
          </a:xfrm>
          <a:prstGeom prst="rect">
            <a:avLst/>
          </a:prstGeom>
        </p:spPr>
      </p:pic>
      <p:pic>
        <p:nvPicPr>
          <p:cNvPr id="4" name="Picture 3" descr="Background pattern&#10;&#10;Description automatically generated">
            <a:extLst>
              <a:ext uri="{FF2B5EF4-FFF2-40B4-BE49-F238E27FC236}">
                <a16:creationId xmlns:a16="http://schemas.microsoft.com/office/drawing/2014/main" id="{B3C9F8BF-D5D9-48E0-BF7E-DA8C22EA5F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24" y="-30351"/>
            <a:ext cx="12305546" cy="1937210"/>
          </a:xfrm>
          <a:prstGeom prst="rect">
            <a:avLst/>
          </a:prstGeom>
        </p:spPr>
      </p:pic>
      <p:sp>
        <p:nvSpPr>
          <p:cNvPr id="14" name="Title 1">
            <a:extLst>
              <a:ext uri="{FF2B5EF4-FFF2-40B4-BE49-F238E27FC236}">
                <a16:creationId xmlns:a16="http://schemas.microsoft.com/office/drawing/2014/main" id="{CC7E9D7F-FCAB-DD44-9913-A13AEE147106}"/>
              </a:ext>
            </a:extLst>
          </p:cNvPr>
          <p:cNvSpPr txBox="1">
            <a:spLocks/>
          </p:cNvSpPr>
          <p:nvPr userDrawn="1"/>
        </p:nvSpPr>
        <p:spPr>
          <a:xfrm>
            <a:off x="8806497" y="-30351"/>
            <a:ext cx="2654369" cy="1004201"/>
          </a:xfrm>
          <a:custGeom>
            <a:avLst/>
            <a:gdLst>
              <a:gd name="connsiteX0" fmla="*/ 0 w 3378354"/>
              <a:gd name="connsiteY0" fmla="*/ 0 h 1193181"/>
              <a:gd name="connsiteX1" fmla="*/ 3378354 w 3378354"/>
              <a:gd name="connsiteY1" fmla="*/ 0 h 1193181"/>
              <a:gd name="connsiteX2" fmla="*/ 3378354 w 3378354"/>
              <a:gd name="connsiteY2" fmla="*/ 1193181 h 1193181"/>
              <a:gd name="connsiteX3" fmla="*/ 0 w 3378354"/>
              <a:gd name="connsiteY3" fmla="*/ 1193181 h 1193181"/>
              <a:gd name="connsiteX4" fmla="*/ 0 w 3378354"/>
              <a:gd name="connsiteY4" fmla="*/ 0 h 1193181"/>
              <a:gd name="connsiteX0" fmla="*/ 221064 w 3599418"/>
              <a:gd name="connsiteY0" fmla="*/ 0 h 1193181"/>
              <a:gd name="connsiteX1" fmla="*/ 3599418 w 3599418"/>
              <a:gd name="connsiteY1" fmla="*/ 0 h 1193181"/>
              <a:gd name="connsiteX2" fmla="*/ 3599418 w 3599418"/>
              <a:gd name="connsiteY2" fmla="*/ 1193181 h 1193181"/>
              <a:gd name="connsiteX3" fmla="*/ 0 w 3599418"/>
              <a:gd name="connsiteY3" fmla="*/ 1193181 h 1193181"/>
              <a:gd name="connsiteX4" fmla="*/ 221064 w 3599418"/>
              <a:gd name="connsiteY4" fmla="*/ 0 h 1193181"/>
              <a:gd name="connsiteX0" fmla="*/ 221064 w 3599418"/>
              <a:gd name="connsiteY0" fmla="*/ 0 h 1213278"/>
              <a:gd name="connsiteX1" fmla="*/ 3599418 w 3599418"/>
              <a:gd name="connsiteY1" fmla="*/ 0 h 1213278"/>
              <a:gd name="connsiteX2" fmla="*/ 3388402 w 3599418"/>
              <a:gd name="connsiteY2" fmla="*/ 1213278 h 1213278"/>
              <a:gd name="connsiteX3" fmla="*/ 0 w 3599418"/>
              <a:gd name="connsiteY3" fmla="*/ 1193181 h 1213278"/>
              <a:gd name="connsiteX4" fmla="*/ 221064 w 3599418"/>
              <a:gd name="connsiteY4" fmla="*/ 0 h 1213278"/>
              <a:gd name="connsiteX0" fmla="*/ 221064 w 3599418"/>
              <a:gd name="connsiteY0" fmla="*/ 0 h 1199251"/>
              <a:gd name="connsiteX1" fmla="*/ 3599418 w 3599418"/>
              <a:gd name="connsiteY1" fmla="*/ 0 h 1199251"/>
              <a:gd name="connsiteX2" fmla="*/ 3388402 w 3599418"/>
              <a:gd name="connsiteY2" fmla="*/ 1199251 h 1199251"/>
              <a:gd name="connsiteX3" fmla="*/ 0 w 3599418"/>
              <a:gd name="connsiteY3" fmla="*/ 1193181 h 1199251"/>
              <a:gd name="connsiteX4" fmla="*/ 221064 w 3599418"/>
              <a:gd name="connsiteY4" fmla="*/ 0 h 1199251"/>
              <a:gd name="connsiteX0" fmla="*/ 247107 w 3625461"/>
              <a:gd name="connsiteY0" fmla="*/ 0 h 1208457"/>
              <a:gd name="connsiteX1" fmla="*/ 3625461 w 3625461"/>
              <a:gd name="connsiteY1" fmla="*/ 0 h 1208457"/>
              <a:gd name="connsiteX2" fmla="*/ 3414445 w 3625461"/>
              <a:gd name="connsiteY2" fmla="*/ 1199251 h 1208457"/>
              <a:gd name="connsiteX3" fmla="*/ 0 w 3625461"/>
              <a:gd name="connsiteY3" fmla="*/ 1208457 h 1208457"/>
              <a:gd name="connsiteX4" fmla="*/ 247107 w 3625461"/>
              <a:gd name="connsiteY4" fmla="*/ 0 h 1208457"/>
              <a:gd name="connsiteX0" fmla="*/ 247107 w 3625461"/>
              <a:gd name="connsiteY0" fmla="*/ 0 h 1208457"/>
              <a:gd name="connsiteX1" fmla="*/ 3625461 w 3625461"/>
              <a:gd name="connsiteY1" fmla="*/ 0 h 1208457"/>
              <a:gd name="connsiteX2" fmla="*/ 3397083 w 3625461"/>
              <a:gd name="connsiteY2" fmla="*/ 1206890 h 1208457"/>
              <a:gd name="connsiteX3" fmla="*/ 0 w 3625461"/>
              <a:gd name="connsiteY3" fmla="*/ 1208457 h 1208457"/>
              <a:gd name="connsiteX4" fmla="*/ 247107 w 3625461"/>
              <a:gd name="connsiteY4" fmla="*/ 0 h 1208457"/>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tx2"/>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5" name="Picture 14">
            <a:extLst>
              <a:ext uri="{FF2B5EF4-FFF2-40B4-BE49-F238E27FC236}">
                <a16:creationId xmlns:a16="http://schemas.microsoft.com/office/drawing/2014/main" id="{2B66130B-8523-8142-A1DC-5EFE9FE0FF1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3" name="Title 2">
            <a:extLst>
              <a:ext uri="{FF2B5EF4-FFF2-40B4-BE49-F238E27FC236}">
                <a16:creationId xmlns:a16="http://schemas.microsoft.com/office/drawing/2014/main" id="{9998DEE0-3849-42C9-BEE1-1E4DB5B43A40}"/>
              </a:ext>
            </a:extLst>
          </p:cNvPr>
          <p:cNvSpPr>
            <a:spLocks noGrp="1"/>
          </p:cNvSpPr>
          <p:nvPr>
            <p:ph type="title"/>
          </p:nvPr>
        </p:nvSpPr>
        <p:spPr>
          <a:xfrm>
            <a:off x="247650" y="231780"/>
            <a:ext cx="8334375" cy="738056"/>
          </a:xfrm>
        </p:spPr>
        <p:txBody>
          <a:bodyPr>
            <a:normAutofit/>
          </a:bodyPr>
          <a:lstStyle>
            <a:lvl1pP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2787743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3D43E9-88E6-C243-9795-7BFD94137F9E}"/>
              </a:ext>
            </a:extLst>
          </p:cNvPr>
          <p:cNvSpPr/>
          <p:nvPr userDrawn="1"/>
        </p:nvSpPr>
        <p:spPr>
          <a:xfrm>
            <a:off x="-20724" y="492339"/>
            <a:ext cx="4618508" cy="636566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1473166-1793-D84B-9D25-B7534EE82D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97784" y="867502"/>
            <a:ext cx="7594216" cy="5990498"/>
          </a:xfrm>
          <a:prstGeom prst="rect">
            <a:avLst/>
          </a:prstGeom>
        </p:spPr>
      </p:pic>
      <p:pic>
        <p:nvPicPr>
          <p:cNvPr id="8" name="Picture 7" descr="Background pattern&#10;&#10;Description automatically generated">
            <a:extLst>
              <a:ext uri="{FF2B5EF4-FFF2-40B4-BE49-F238E27FC236}">
                <a16:creationId xmlns:a16="http://schemas.microsoft.com/office/drawing/2014/main" id="{DD1B9D84-8230-498B-A2D2-289AE1F389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24" y="-30351"/>
            <a:ext cx="12305546" cy="1937210"/>
          </a:xfrm>
          <a:prstGeom prst="rect">
            <a:avLst/>
          </a:prstGeom>
        </p:spPr>
      </p:pic>
      <p:sp>
        <p:nvSpPr>
          <p:cNvPr id="18" name="Title 1">
            <a:extLst>
              <a:ext uri="{FF2B5EF4-FFF2-40B4-BE49-F238E27FC236}">
                <a16:creationId xmlns:a16="http://schemas.microsoft.com/office/drawing/2014/main" id="{E9E8AA7D-7912-794C-BE57-FF390AA32183}"/>
              </a:ext>
            </a:extLst>
          </p:cNvPr>
          <p:cNvSpPr txBox="1">
            <a:spLocks/>
          </p:cNvSpPr>
          <p:nvPr userDrawn="1"/>
        </p:nvSpPr>
        <p:spPr>
          <a:xfrm>
            <a:off x="8806497" y="-30351"/>
            <a:ext cx="2654369" cy="1004201"/>
          </a:xfrm>
          <a:custGeom>
            <a:avLst/>
            <a:gdLst>
              <a:gd name="connsiteX0" fmla="*/ 0 w 3378354"/>
              <a:gd name="connsiteY0" fmla="*/ 0 h 1193181"/>
              <a:gd name="connsiteX1" fmla="*/ 3378354 w 3378354"/>
              <a:gd name="connsiteY1" fmla="*/ 0 h 1193181"/>
              <a:gd name="connsiteX2" fmla="*/ 3378354 w 3378354"/>
              <a:gd name="connsiteY2" fmla="*/ 1193181 h 1193181"/>
              <a:gd name="connsiteX3" fmla="*/ 0 w 3378354"/>
              <a:gd name="connsiteY3" fmla="*/ 1193181 h 1193181"/>
              <a:gd name="connsiteX4" fmla="*/ 0 w 3378354"/>
              <a:gd name="connsiteY4" fmla="*/ 0 h 1193181"/>
              <a:gd name="connsiteX0" fmla="*/ 221064 w 3599418"/>
              <a:gd name="connsiteY0" fmla="*/ 0 h 1193181"/>
              <a:gd name="connsiteX1" fmla="*/ 3599418 w 3599418"/>
              <a:gd name="connsiteY1" fmla="*/ 0 h 1193181"/>
              <a:gd name="connsiteX2" fmla="*/ 3599418 w 3599418"/>
              <a:gd name="connsiteY2" fmla="*/ 1193181 h 1193181"/>
              <a:gd name="connsiteX3" fmla="*/ 0 w 3599418"/>
              <a:gd name="connsiteY3" fmla="*/ 1193181 h 1193181"/>
              <a:gd name="connsiteX4" fmla="*/ 221064 w 3599418"/>
              <a:gd name="connsiteY4" fmla="*/ 0 h 1193181"/>
              <a:gd name="connsiteX0" fmla="*/ 221064 w 3599418"/>
              <a:gd name="connsiteY0" fmla="*/ 0 h 1213278"/>
              <a:gd name="connsiteX1" fmla="*/ 3599418 w 3599418"/>
              <a:gd name="connsiteY1" fmla="*/ 0 h 1213278"/>
              <a:gd name="connsiteX2" fmla="*/ 3388402 w 3599418"/>
              <a:gd name="connsiteY2" fmla="*/ 1213278 h 1213278"/>
              <a:gd name="connsiteX3" fmla="*/ 0 w 3599418"/>
              <a:gd name="connsiteY3" fmla="*/ 1193181 h 1213278"/>
              <a:gd name="connsiteX4" fmla="*/ 221064 w 3599418"/>
              <a:gd name="connsiteY4" fmla="*/ 0 h 1213278"/>
              <a:gd name="connsiteX0" fmla="*/ 221064 w 3599418"/>
              <a:gd name="connsiteY0" fmla="*/ 0 h 1199251"/>
              <a:gd name="connsiteX1" fmla="*/ 3599418 w 3599418"/>
              <a:gd name="connsiteY1" fmla="*/ 0 h 1199251"/>
              <a:gd name="connsiteX2" fmla="*/ 3388402 w 3599418"/>
              <a:gd name="connsiteY2" fmla="*/ 1199251 h 1199251"/>
              <a:gd name="connsiteX3" fmla="*/ 0 w 3599418"/>
              <a:gd name="connsiteY3" fmla="*/ 1193181 h 1199251"/>
              <a:gd name="connsiteX4" fmla="*/ 221064 w 3599418"/>
              <a:gd name="connsiteY4" fmla="*/ 0 h 1199251"/>
              <a:gd name="connsiteX0" fmla="*/ 247107 w 3625461"/>
              <a:gd name="connsiteY0" fmla="*/ 0 h 1208457"/>
              <a:gd name="connsiteX1" fmla="*/ 3625461 w 3625461"/>
              <a:gd name="connsiteY1" fmla="*/ 0 h 1208457"/>
              <a:gd name="connsiteX2" fmla="*/ 3414445 w 3625461"/>
              <a:gd name="connsiteY2" fmla="*/ 1199251 h 1208457"/>
              <a:gd name="connsiteX3" fmla="*/ 0 w 3625461"/>
              <a:gd name="connsiteY3" fmla="*/ 1208457 h 1208457"/>
              <a:gd name="connsiteX4" fmla="*/ 247107 w 3625461"/>
              <a:gd name="connsiteY4" fmla="*/ 0 h 1208457"/>
              <a:gd name="connsiteX0" fmla="*/ 247107 w 3625461"/>
              <a:gd name="connsiteY0" fmla="*/ 0 h 1208457"/>
              <a:gd name="connsiteX1" fmla="*/ 3625461 w 3625461"/>
              <a:gd name="connsiteY1" fmla="*/ 0 h 1208457"/>
              <a:gd name="connsiteX2" fmla="*/ 3397083 w 3625461"/>
              <a:gd name="connsiteY2" fmla="*/ 1206890 h 1208457"/>
              <a:gd name="connsiteX3" fmla="*/ 0 w 3625461"/>
              <a:gd name="connsiteY3" fmla="*/ 1208457 h 1208457"/>
              <a:gd name="connsiteX4" fmla="*/ 247107 w 3625461"/>
              <a:gd name="connsiteY4" fmla="*/ 0 h 1208457"/>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tx2"/>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9" name="Picture 18">
            <a:extLst>
              <a:ext uri="{FF2B5EF4-FFF2-40B4-BE49-F238E27FC236}">
                <a16:creationId xmlns:a16="http://schemas.microsoft.com/office/drawing/2014/main" id="{A5060444-F212-A841-8D01-74B0C9E2B625}"/>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6" name="Title 5">
            <a:extLst>
              <a:ext uri="{FF2B5EF4-FFF2-40B4-BE49-F238E27FC236}">
                <a16:creationId xmlns:a16="http://schemas.microsoft.com/office/drawing/2014/main" id="{2BC5CB5D-3E60-433B-A470-4243A87C848F}"/>
              </a:ext>
            </a:extLst>
          </p:cNvPr>
          <p:cNvSpPr>
            <a:spLocks noGrp="1"/>
          </p:cNvSpPr>
          <p:nvPr>
            <p:ph type="title"/>
          </p:nvPr>
        </p:nvSpPr>
        <p:spPr>
          <a:xfrm>
            <a:off x="433137" y="109133"/>
            <a:ext cx="8284143" cy="864717"/>
          </a:xfrm>
        </p:spPr>
        <p:txBody>
          <a:bodyPr>
            <a:normAutofit/>
          </a:bodyPr>
          <a:lstStyle>
            <a:lvl1pP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1726112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1B6E7-38FD-8D4C-977F-6928D87BD6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823875"/>
            <a:ext cx="12256055" cy="8108087"/>
          </a:xfrm>
          <a:prstGeom prst="rect">
            <a:avLst/>
          </a:prstGeom>
        </p:spPr>
      </p:pic>
      <p:pic>
        <p:nvPicPr>
          <p:cNvPr id="7" name="Picture 6" descr="Background pattern&#10;&#10;Description automatically generated">
            <a:extLst>
              <a:ext uri="{FF2B5EF4-FFF2-40B4-BE49-F238E27FC236}">
                <a16:creationId xmlns:a16="http://schemas.microsoft.com/office/drawing/2014/main" id="{8DF87B70-6F75-4EA7-9620-D0018FACED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24" y="-30351"/>
            <a:ext cx="12305546" cy="1937210"/>
          </a:xfrm>
          <a:prstGeom prst="rect">
            <a:avLst/>
          </a:prstGeom>
        </p:spPr>
      </p:pic>
      <p:sp>
        <p:nvSpPr>
          <p:cNvPr id="17" name="Title 1">
            <a:extLst>
              <a:ext uri="{FF2B5EF4-FFF2-40B4-BE49-F238E27FC236}">
                <a16:creationId xmlns:a16="http://schemas.microsoft.com/office/drawing/2014/main" id="{BAF9C9F0-F082-B84A-AFC8-568A27A6E666}"/>
              </a:ext>
            </a:extLst>
          </p:cNvPr>
          <p:cNvSpPr txBox="1">
            <a:spLocks/>
          </p:cNvSpPr>
          <p:nvPr userDrawn="1"/>
        </p:nvSpPr>
        <p:spPr>
          <a:xfrm>
            <a:off x="8806497" y="-30351"/>
            <a:ext cx="2654369" cy="1004201"/>
          </a:xfrm>
          <a:custGeom>
            <a:avLst/>
            <a:gdLst>
              <a:gd name="connsiteX0" fmla="*/ 0 w 3378354"/>
              <a:gd name="connsiteY0" fmla="*/ 0 h 1193181"/>
              <a:gd name="connsiteX1" fmla="*/ 3378354 w 3378354"/>
              <a:gd name="connsiteY1" fmla="*/ 0 h 1193181"/>
              <a:gd name="connsiteX2" fmla="*/ 3378354 w 3378354"/>
              <a:gd name="connsiteY2" fmla="*/ 1193181 h 1193181"/>
              <a:gd name="connsiteX3" fmla="*/ 0 w 3378354"/>
              <a:gd name="connsiteY3" fmla="*/ 1193181 h 1193181"/>
              <a:gd name="connsiteX4" fmla="*/ 0 w 3378354"/>
              <a:gd name="connsiteY4" fmla="*/ 0 h 1193181"/>
              <a:gd name="connsiteX0" fmla="*/ 221064 w 3599418"/>
              <a:gd name="connsiteY0" fmla="*/ 0 h 1193181"/>
              <a:gd name="connsiteX1" fmla="*/ 3599418 w 3599418"/>
              <a:gd name="connsiteY1" fmla="*/ 0 h 1193181"/>
              <a:gd name="connsiteX2" fmla="*/ 3599418 w 3599418"/>
              <a:gd name="connsiteY2" fmla="*/ 1193181 h 1193181"/>
              <a:gd name="connsiteX3" fmla="*/ 0 w 3599418"/>
              <a:gd name="connsiteY3" fmla="*/ 1193181 h 1193181"/>
              <a:gd name="connsiteX4" fmla="*/ 221064 w 3599418"/>
              <a:gd name="connsiteY4" fmla="*/ 0 h 1193181"/>
              <a:gd name="connsiteX0" fmla="*/ 221064 w 3599418"/>
              <a:gd name="connsiteY0" fmla="*/ 0 h 1213278"/>
              <a:gd name="connsiteX1" fmla="*/ 3599418 w 3599418"/>
              <a:gd name="connsiteY1" fmla="*/ 0 h 1213278"/>
              <a:gd name="connsiteX2" fmla="*/ 3388402 w 3599418"/>
              <a:gd name="connsiteY2" fmla="*/ 1213278 h 1213278"/>
              <a:gd name="connsiteX3" fmla="*/ 0 w 3599418"/>
              <a:gd name="connsiteY3" fmla="*/ 1193181 h 1213278"/>
              <a:gd name="connsiteX4" fmla="*/ 221064 w 3599418"/>
              <a:gd name="connsiteY4" fmla="*/ 0 h 1213278"/>
              <a:gd name="connsiteX0" fmla="*/ 221064 w 3599418"/>
              <a:gd name="connsiteY0" fmla="*/ 0 h 1199251"/>
              <a:gd name="connsiteX1" fmla="*/ 3599418 w 3599418"/>
              <a:gd name="connsiteY1" fmla="*/ 0 h 1199251"/>
              <a:gd name="connsiteX2" fmla="*/ 3388402 w 3599418"/>
              <a:gd name="connsiteY2" fmla="*/ 1199251 h 1199251"/>
              <a:gd name="connsiteX3" fmla="*/ 0 w 3599418"/>
              <a:gd name="connsiteY3" fmla="*/ 1193181 h 1199251"/>
              <a:gd name="connsiteX4" fmla="*/ 221064 w 3599418"/>
              <a:gd name="connsiteY4" fmla="*/ 0 h 1199251"/>
              <a:gd name="connsiteX0" fmla="*/ 247107 w 3625461"/>
              <a:gd name="connsiteY0" fmla="*/ 0 h 1208457"/>
              <a:gd name="connsiteX1" fmla="*/ 3625461 w 3625461"/>
              <a:gd name="connsiteY1" fmla="*/ 0 h 1208457"/>
              <a:gd name="connsiteX2" fmla="*/ 3414445 w 3625461"/>
              <a:gd name="connsiteY2" fmla="*/ 1199251 h 1208457"/>
              <a:gd name="connsiteX3" fmla="*/ 0 w 3625461"/>
              <a:gd name="connsiteY3" fmla="*/ 1208457 h 1208457"/>
              <a:gd name="connsiteX4" fmla="*/ 247107 w 3625461"/>
              <a:gd name="connsiteY4" fmla="*/ 0 h 1208457"/>
              <a:gd name="connsiteX0" fmla="*/ 247107 w 3625461"/>
              <a:gd name="connsiteY0" fmla="*/ 0 h 1208457"/>
              <a:gd name="connsiteX1" fmla="*/ 3625461 w 3625461"/>
              <a:gd name="connsiteY1" fmla="*/ 0 h 1208457"/>
              <a:gd name="connsiteX2" fmla="*/ 3397083 w 3625461"/>
              <a:gd name="connsiteY2" fmla="*/ 1206890 h 1208457"/>
              <a:gd name="connsiteX3" fmla="*/ 0 w 3625461"/>
              <a:gd name="connsiteY3" fmla="*/ 1208457 h 1208457"/>
              <a:gd name="connsiteX4" fmla="*/ 247107 w 3625461"/>
              <a:gd name="connsiteY4" fmla="*/ 0 h 1208457"/>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tx2"/>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8" name="Picture 17">
            <a:extLst>
              <a:ext uri="{FF2B5EF4-FFF2-40B4-BE49-F238E27FC236}">
                <a16:creationId xmlns:a16="http://schemas.microsoft.com/office/drawing/2014/main" id="{71F11946-F4FF-6E45-B447-FDD9B76B92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10" name="Title 5">
            <a:extLst>
              <a:ext uri="{FF2B5EF4-FFF2-40B4-BE49-F238E27FC236}">
                <a16:creationId xmlns:a16="http://schemas.microsoft.com/office/drawing/2014/main" id="{71EA6C20-854B-4961-BC56-BB6ECBB9A7BE}"/>
              </a:ext>
            </a:extLst>
          </p:cNvPr>
          <p:cNvSpPr>
            <a:spLocks noGrp="1"/>
          </p:cNvSpPr>
          <p:nvPr>
            <p:ph type="title"/>
          </p:nvPr>
        </p:nvSpPr>
        <p:spPr>
          <a:xfrm>
            <a:off x="433137" y="109133"/>
            <a:ext cx="8284143" cy="864717"/>
          </a:xfrm>
        </p:spPr>
        <p:txBody>
          <a:bodyPr>
            <a:normAutofit/>
          </a:bodyPr>
          <a:lstStyle>
            <a:lvl1pP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1241695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0836654-57D7-BB4A-8125-1A9E7F909158}"/>
              </a:ext>
            </a:extLst>
          </p:cNvPr>
          <p:cNvSpPr/>
          <p:nvPr userDrawn="1"/>
        </p:nvSpPr>
        <p:spPr>
          <a:xfrm>
            <a:off x="7743707" y="516559"/>
            <a:ext cx="4742163" cy="636566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1F5F0FA-B2D8-C145-8B5C-D8C2C87CE9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88002" y="429502"/>
            <a:ext cx="8531710" cy="6428498"/>
          </a:xfrm>
          <a:prstGeom prst="rect">
            <a:avLst/>
          </a:prstGeom>
        </p:spPr>
      </p:pic>
      <p:sp>
        <p:nvSpPr>
          <p:cNvPr id="2" name="Rectangle 1">
            <a:extLst>
              <a:ext uri="{FF2B5EF4-FFF2-40B4-BE49-F238E27FC236}">
                <a16:creationId xmlns:a16="http://schemas.microsoft.com/office/drawing/2014/main" id="{D434D055-6EB2-E541-8B7E-77038F5ADAF9}"/>
              </a:ext>
            </a:extLst>
          </p:cNvPr>
          <p:cNvSpPr/>
          <p:nvPr userDrawn="1"/>
        </p:nvSpPr>
        <p:spPr>
          <a:xfrm>
            <a:off x="-884255" y="0"/>
            <a:ext cx="13273873" cy="703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A30BC6-975B-384F-B213-B588615CC0D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6487" y="-632980"/>
            <a:ext cx="12633454" cy="1336365"/>
          </a:xfrm>
          <a:prstGeom prst="rect">
            <a:avLst/>
          </a:prstGeom>
        </p:spPr>
      </p:pic>
      <p:sp>
        <p:nvSpPr>
          <p:cNvPr id="8" name="Rectangle 6">
            <a:extLst>
              <a:ext uri="{FF2B5EF4-FFF2-40B4-BE49-F238E27FC236}">
                <a16:creationId xmlns:a16="http://schemas.microsoft.com/office/drawing/2014/main" id="{9C95A731-3283-8748-B18E-081A0B169C04}"/>
              </a:ext>
            </a:extLst>
          </p:cNvPr>
          <p:cNvSpPr/>
          <p:nvPr userDrawn="1"/>
        </p:nvSpPr>
        <p:spPr>
          <a:xfrm>
            <a:off x="10470599" y="-251209"/>
            <a:ext cx="1872145" cy="873291"/>
          </a:xfrm>
          <a:custGeom>
            <a:avLst/>
            <a:gdLst>
              <a:gd name="connsiteX0" fmla="*/ 0 w 1665922"/>
              <a:gd name="connsiteY0" fmla="*/ 0 h 823965"/>
              <a:gd name="connsiteX1" fmla="*/ 1665922 w 1665922"/>
              <a:gd name="connsiteY1" fmla="*/ 0 h 823965"/>
              <a:gd name="connsiteX2" fmla="*/ 1665922 w 1665922"/>
              <a:gd name="connsiteY2" fmla="*/ 823965 h 823965"/>
              <a:gd name="connsiteX3" fmla="*/ 0 w 1665922"/>
              <a:gd name="connsiteY3" fmla="*/ 823965 h 823965"/>
              <a:gd name="connsiteX4" fmla="*/ 0 w 1665922"/>
              <a:gd name="connsiteY4" fmla="*/ 0 h 823965"/>
              <a:gd name="connsiteX0" fmla="*/ 200967 w 1665922"/>
              <a:gd name="connsiteY0" fmla="*/ 0 h 834013"/>
              <a:gd name="connsiteX1" fmla="*/ 1665922 w 1665922"/>
              <a:gd name="connsiteY1" fmla="*/ 10048 h 834013"/>
              <a:gd name="connsiteX2" fmla="*/ 1665922 w 1665922"/>
              <a:gd name="connsiteY2" fmla="*/ 834013 h 834013"/>
              <a:gd name="connsiteX3" fmla="*/ 0 w 1665922"/>
              <a:gd name="connsiteY3" fmla="*/ 834013 h 834013"/>
              <a:gd name="connsiteX4" fmla="*/ 200967 w 1665922"/>
              <a:gd name="connsiteY4" fmla="*/ 0 h 834013"/>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FE8E250-E826-104C-9568-81C1A9A6EB5B}"/>
              </a:ext>
            </a:extLst>
          </p:cNvPr>
          <p:cNvSpPr/>
          <p:nvPr userDrawn="1"/>
        </p:nvSpPr>
        <p:spPr>
          <a:xfrm>
            <a:off x="10741688" y="116681"/>
            <a:ext cx="1286189" cy="359168"/>
          </a:xfrm>
          <a:prstGeom prst="rect">
            <a:avLst/>
          </a:prstGeom>
          <a:blipFill dpi="0" rotWithShape="1">
            <a:blip r:embed="rId4" cstate="screen">
              <a:alphaModFix amt="7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677F8093-6A2B-384C-932F-E1DA417E244E}"/>
              </a:ext>
            </a:extLst>
          </p:cNvPr>
          <p:cNvSpPr/>
          <p:nvPr userDrawn="1"/>
        </p:nvSpPr>
        <p:spPr>
          <a:xfrm>
            <a:off x="8211451" y="2367171"/>
            <a:ext cx="3689684" cy="2123658"/>
          </a:xfrm>
          <a:prstGeom prst="rect">
            <a:avLst/>
          </a:prstGeom>
        </p:spPr>
        <p:txBody>
          <a:bodyPr wrap="square">
            <a:spAutoFit/>
          </a:bodyPr>
          <a:lstStyle/>
          <a:p>
            <a:pPr algn="ctr"/>
            <a:r>
              <a:rPr lang="en-US" sz="4400">
                <a:solidFill>
                  <a:schemeClr val="bg1"/>
                </a:solidFill>
              </a:rPr>
              <a:t>Click to edit Master title style</a:t>
            </a:r>
          </a:p>
        </p:txBody>
      </p:sp>
    </p:spTree>
    <p:extLst>
      <p:ext uri="{BB962C8B-B14F-4D97-AF65-F5344CB8AC3E}">
        <p14:creationId xmlns:p14="http://schemas.microsoft.com/office/powerpoint/2010/main" val="1415915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6C68D-185B-0D40-9D14-BB5C1B82E2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23" y="1352380"/>
            <a:ext cx="12305842" cy="8203895"/>
          </a:xfrm>
          <a:prstGeom prst="rect">
            <a:avLst/>
          </a:prstGeom>
        </p:spPr>
      </p:pic>
      <p:pic>
        <p:nvPicPr>
          <p:cNvPr id="8" name="Picture 7" descr="Background pattern&#10;&#10;Description automatically generated">
            <a:extLst>
              <a:ext uri="{FF2B5EF4-FFF2-40B4-BE49-F238E27FC236}">
                <a16:creationId xmlns:a16="http://schemas.microsoft.com/office/drawing/2014/main" id="{5230EFBA-51F9-462F-8F89-D465CF8253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24" y="-30351"/>
            <a:ext cx="12305546" cy="1937210"/>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sp>
        <p:nvSpPr>
          <p:cNvPr id="14" name="Title 1">
            <a:extLst>
              <a:ext uri="{FF2B5EF4-FFF2-40B4-BE49-F238E27FC236}">
                <a16:creationId xmlns:a16="http://schemas.microsoft.com/office/drawing/2014/main" id="{F1725606-5FFB-D14F-A5BC-6D9C016C41A7}"/>
              </a:ext>
            </a:extLst>
          </p:cNvPr>
          <p:cNvSpPr txBox="1">
            <a:spLocks/>
          </p:cNvSpPr>
          <p:nvPr userDrawn="1"/>
        </p:nvSpPr>
        <p:spPr>
          <a:xfrm>
            <a:off x="8806497" y="-30351"/>
            <a:ext cx="2654369" cy="1004201"/>
          </a:xfrm>
          <a:custGeom>
            <a:avLst/>
            <a:gdLst>
              <a:gd name="connsiteX0" fmla="*/ 0 w 3378354"/>
              <a:gd name="connsiteY0" fmla="*/ 0 h 1193181"/>
              <a:gd name="connsiteX1" fmla="*/ 3378354 w 3378354"/>
              <a:gd name="connsiteY1" fmla="*/ 0 h 1193181"/>
              <a:gd name="connsiteX2" fmla="*/ 3378354 w 3378354"/>
              <a:gd name="connsiteY2" fmla="*/ 1193181 h 1193181"/>
              <a:gd name="connsiteX3" fmla="*/ 0 w 3378354"/>
              <a:gd name="connsiteY3" fmla="*/ 1193181 h 1193181"/>
              <a:gd name="connsiteX4" fmla="*/ 0 w 3378354"/>
              <a:gd name="connsiteY4" fmla="*/ 0 h 1193181"/>
              <a:gd name="connsiteX0" fmla="*/ 221064 w 3599418"/>
              <a:gd name="connsiteY0" fmla="*/ 0 h 1193181"/>
              <a:gd name="connsiteX1" fmla="*/ 3599418 w 3599418"/>
              <a:gd name="connsiteY1" fmla="*/ 0 h 1193181"/>
              <a:gd name="connsiteX2" fmla="*/ 3599418 w 3599418"/>
              <a:gd name="connsiteY2" fmla="*/ 1193181 h 1193181"/>
              <a:gd name="connsiteX3" fmla="*/ 0 w 3599418"/>
              <a:gd name="connsiteY3" fmla="*/ 1193181 h 1193181"/>
              <a:gd name="connsiteX4" fmla="*/ 221064 w 3599418"/>
              <a:gd name="connsiteY4" fmla="*/ 0 h 1193181"/>
              <a:gd name="connsiteX0" fmla="*/ 221064 w 3599418"/>
              <a:gd name="connsiteY0" fmla="*/ 0 h 1213278"/>
              <a:gd name="connsiteX1" fmla="*/ 3599418 w 3599418"/>
              <a:gd name="connsiteY1" fmla="*/ 0 h 1213278"/>
              <a:gd name="connsiteX2" fmla="*/ 3388402 w 3599418"/>
              <a:gd name="connsiteY2" fmla="*/ 1213278 h 1213278"/>
              <a:gd name="connsiteX3" fmla="*/ 0 w 3599418"/>
              <a:gd name="connsiteY3" fmla="*/ 1193181 h 1213278"/>
              <a:gd name="connsiteX4" fmla="*/ 221064 w 3599418"/>
              <a:gd name="connsiteY4" fmla="*/ 0 h 1213278"/>
              <a:gd name="connsiteX0" fmla="*/ 221064 w 3599418"/>
              <a:gd name="connsiteY0" fmla="*/ 0 h 1199251"/>
              <a:gd name="connsiteX1" fmla="*/ 3599418 w 3599418"/>
              <a:gd name="connsiteY1" fmla="*/ 0 h 1199251"/>
              <a:gd name="connsiteX2" fmla="*/ 3388402 w 3599418"/>
              <a:gd name="connsiteY2" fmla="*/ 1199251 h 1199251"/>
              <a:gd name="connsiteX3" fmla="*/ 0 w 3599418"/>
              <a:gd name="connsiteY3" fmla="*/ 1193181 h 1199251"/>
              <a:gd name="connsiteX4" fmla="*/ 221064 w 3599418"/>
              <a:gd name="connsiteY4" fmla="*/ 0 h 1199251"/>
              <a:gd name="connsiteX0" fmla="*/ 247107 w 3625461"/>
              <a:gd name="connsiteY0" fmla="*/ 0 h 1208457"/>
              <a:gd name="connsiteX1" fmla="*/ 3625461 w 3625461"/>
              <a:gd name="connsiteY1" fmla="*/ 0 h 1208457"/>
              <a:gd name="connsiteX2" fmla="*/ 3414445 w 3625461"/>
              <a:gd name="connsiteY2" fmla="*/ 1199251 h 1208457"/>
              <a:gd name="connsiteX3" fmla="*/ 0 w 3625461"/>
              <a:gd name="connsiteY3" fmla="*/ 1208457 h 1208457"/>
              <a:gd name="connsiteX4" fmla="*/ 247107 w 3625461"/>
              <a:gd name="connsiteY4" fmla="*/ 0 h 1208457"/>
              <a:gd name="connsiteX0" fmla="*/ 247107 w 3625461"/>
              <a:gd name="connsiteY0" fmla="*/ 0 h 1208457"/>
              <a:gd name="connsiteX1" fmla="*/ 3625461 w 3625461"/>
              <a:gd name="connsiteY1" fmla="*/ 0 h 1208457"/>
              <a:gd name="connsiteX2" fmla="*/ 3397083 w 3625461"/>
              <a:gd name="connsiteY2" fmla="*/ 1206890 h 1208457"/>
              <a:gd name="connsiteX3" fmla="*/ 0 w 3625461"/>
              <a:gd name="connsiteY3" fmla="*/ 1208457 h 1208457"/>
              <a:gd name="connsiteX4" fmla="*/ 247107 w 3625461"/>
              <a:gd name="connsiteY4" fmla="*/ 0 h 1208457"/>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tx2"/>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8" name="Picture 17">
            <a:extLst>
              <a:ext uri="{FF2B5EF4-FFF2-40B4-BE49-F238E27FC236}">
                <a16:creationId xmlns:a16="http://schemas.microsoft.com/office/drawing/2014/main" id="{98ACFB07-662D-1C4C-90E0-ACAD74DA7645}"/>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9" name="Title 5">
            <a:extLst>
              <a:ext uri="{FF2B5EF4-FFF2-40B4-BE49-F238E27FC236}">
                <a16:creationId xmlns:a16="http://schemas.microsoft.com/office/drawing/2014/main" id="{6024BBF6-715F-414C-AB62-70E9FC8B3CF5}"/>
              </a:ext>
            </a:extLst>
          </p:cNvPr>
          <p:cNvSpPr txBox="1">
            <a:spLocks/>
          </p:cNvSpPr>
          <p:nvPr userDrawn="1"/>
        </p:nvSpPr>
        <p:spPr>
          <a:xfrm>
            <a:off x="433137" y="109133"/>
            <a:ext cx="8284143" cy="864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858442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52745-DDED-0F48-9238-1A5E839A4A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1055"/>
            <a:ext cx="12269119" cy="8179413"/>
          </a:xfrm>
          <a:prstGeom prst="rect">
            <a:avLst/>
          </a:prstGeom>
        </p:spPr>
      </p:pic>
      <p:pic>
        <p:nvPicPr>
          <p:cNvPr id="7" name="Picture 6" descr="Background pattern&#10;&#10;Description automatically generated">
            <a:extLst>
              <a:ext uri="{FF2B5EF4-FFF2-40B4-BE49-F238E27FC236}">
                <a16:creationId xmlns:a16="http://schemas.microsoft.com/office/drawing/2014/main" id="{FABE2D29-3B00-49E4-B94D-0473EE1F9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24" y="-30351"/>
            <a:ext cx="12305546" cy="1937210"/>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sp>
        <p:nvSpPr>
          <p:cNvPr id="14" name="Title 1">
            <a:extLst>
              <a:ext uri="{FF2B5EF4-FFF2-40B4-BE49-F238E27FC236}">
                <a16:creationId xmlns:a16="http://schemas.microsoft.com/office/drawing/2014/main" id="{1832FAA0-8268-0240-9D10-1FE7ECDF3751}"/>
              </a:ext>
            </a:extLst>
          </p:cNvPr>
          <p:cNvSpPr txBox="1">
            <a:spLocks/>
          </p:cNvSpPr>
          <p:nvPr userDrawn="1"/>
        </p:nvSpPr>
        <p:spPr>
          <a:xfrm>
            <a:off x="8806497" y="-30351"/>
            <a:ext cx="2654369" cy="1004201"/>
          </a:xfrm>
          <a:custGeom>
            <a:avLst/>
            <a:gdLst>
              <a:gd name="connsiteX0" fmla="*/ 0 w 3378354"/>
              <a:gd name="connsiteY0" fmla="*/ 0 h 1193181"/>
              <a:gd name="connsiteX1" fmla="*/ 3378354 w 3378354"/>
              <a:gd name="connsiteY1" fmla="*/ 0 h 1193181"/>
              <a:gd name="connsiteX2" fmla="*/ 3378354 w 3378354"/>
              <a:gd name="connsiteY2" fmla="*/ 1193181 h 1193181"/>
              <a:gd name="connsiteX3" fmla="*/ 0 w 3378354"/>
              <a:gd name="connsiteY3" fmla="*/ 1193181 h 1193181"/>
              <a:gd name="connsiteX4" fmla="*/ 0 w 3378354"/>
              <a:gd name="connsiteY4" fmla="*/ 0 h 1193181"/>
              <a:gd name="connsiteX0" fmla="*/ 221064 w 3599418"/>
              <a:gd name="connsiteY0" fmla="*/ 0 h 1193181"/>
              <a:gd name="connsiteX1" fmla="*/ 3599418 w 3599418"/>
              <a:gd name="connsiteY1" fmla="*/ 0 h 1193181"/>
              <a:gd name="connsiteX2" fmla="*/ 3599418 w 3599418"/>
              <a:gd name="connsiteY2" fmla="*/ 1193181 h 1193181"/>
              <a:gd name="connsiteX3" fmla="*/ 0 w 3599418"/>
              <a:gd name="connsiteY3" fmla="*/ 1193181 h 1193181"/>
              <a:gd name="connsiteX4" fmla="*/ 221064 w 3599418"/>
              <a:gd name="connsiteY4" fmla="*/ 0 h 1193181"/>
              <a:gd name="connsiteX0" fmla="*/ 221064 w 3599418"/>
              <a:gd name="connsiteY0" fmla="*/ 0 h 1213278"/>
              <a:gd name="connsiteX1" fmla="*/ 3599418 w 3599418"/>
              <a:gd name="connsiteY1" fmla="*/ 0 h 1213278"/>
              <a:gd name="connsiteX2" fmla="*/ 3388402 w 3599418"/>
              <a:gd name="connsiteY2" fmla="*/ 1213278 h 1213278"/>
              <a:gd name="connsiteX3" fmla="*/ 0 w 3599418"/>
              <a:gd name="connsiteY3" fmla="*/ 1193181 h 1213278"/>
              <a:gd name="connsiteX4" fmla="*/ 221064 w 3599418"/>
              <a:gd name="connsiteY4" fmla="*/ 0 h 1213278"/>
              <a:gd name="connsiteX0" fmla="*/ 221064 w 3599418"/>
              <a:gd name="connsiteY0" fmla="*/ 0 h 1199251"/>
              <a:gd name="connsiteX1" fmla="*/ 3599418 w 3599418"/>
              <a:gd name="connsiteY1" fmla="*/ 0 h 1199251"/>
              <a:gd name="connsiteX2" fmla="*/ 3388402 w 3599418"/>
              <a:gd name="connsiteY2" fmla="*/ 1199251 h 1199251"/>
              <a:gd name="connsiteX3" fmla="*/ 0 w 3599418"/>
              <a:gd name="connsiteY3" fmla="*/ 1193181 h 1199251"/>
              <a:gd name="connsiteX4" fmla="*/ 221064 w 3599418"/>
              <a:gd name="connsiteY4" fmla="*/ 0 h 1199251"/>
              <a:gd name="connsiteX0" fmla="*/ 247107 w 3625461"/>
              <a:gd name="connsiteY0" fmla="*/ 0 h 1208457"/>
              <a:gd name="connsiteX1" fmla="*/ 3625461 w 3625461"/>
              <a:gd name="connsiteY1" fmla="*/ 0 h 1208457"/>
              <a:gd name="connsiteX2" fmla="*/ 3414445 w 3625461"/>
              <a:gd name="connsiteY2" fmla="*/ 1199251 h 1208457"/>
              <a:gd name="connsiteX3" fmla="*/ 0 w 3625461"/>
              <a:gd name="connsiteY3" fmla="*/ 1208457 h 1208457"/>
              <a:gd name="connsiteX4" fmla="*/ 247107 w 3625461"/>
              <a:gd name="connsiteY4" fmla="*/ 0 h 1208457"/>
              <a:gd name="connsiteX0" fmla="*/ 247107 w 3625461"/>
              <a:gd name="connsiteY0" fmla="*/ 0 h 1208457"/>
              <a:gd name="connsiteX1" fmla="*/ 3625461 w 3625461"/>
              <a:gd name="connsiteY1" fmla="*/ 0 h 1208457"/>
              <a:gd name="connsiteX2" fmla="*/ 3397083 w 3625461"/>
              <a:gd name="connsiteY2" fmla="*/ 1206890 h 1208457"/>
              <a:gd name="connsiteX3" fmla="*/ 0 w 3625461"/>
              <a:gd name="connsiteY3" fmla="*/ 1208457 h 1208457"/>
              <a:gd name="connsiteX4" fmla="*/ 247107 w 3625461"/>
              <a:gd name="connsiteY4" fmla="*/ 0 h 1208457"/>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tx2"/>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8" name="Picture 17">
            <a:extLst>
              <a:ext uri="{FF2B5EF4-FFF2-40B4-BE49-F238E27FC236}">
                <a16:creationId xmlns:a16="http://schemas.microsoft.com/office/drawing/2014/main" id="{4C61F3B6-5937-AD41-81BF-E9FF040F490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Tree>
    <p:extLst>
      <p:ext uri="{BB962C8B-B14F-4D97-AF65-F5344CB8AC3E}">
        <p14:creationId xmlns:p14="http://schemas.microsoft.com/office/powerpoint/2010/main" val="2289718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12959"/>
            <a:ext cx="10515600" cy="1177733"/>
          </a:xfrm>
        </p:spPr>
        <p:txBody>
          <a:bodyPr/>
          <a:lstStyle>
            <a:lvl1pPr>
              <a:defRPr b="1" i="0">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0" i="0">
                <a:latin typeface="Calibri Light" panose="020F0302020204030204" pitchFamily="34" charset="0"/>
                <a:ea typeface="Calibri Light" panose="020F0302020204030204" pitchFamily="34" charset="0"/>
                <a:cs typeface="Calibri Light" panose="020F0302020204030204" pitchFamily="34" charset="0"/>
              </a:defRPr>
            </a:lvl1pPr>
            <a:lvl2pPr>
              <a:defRPr b="0" i="0">
                <a:latin typeface="Calibri Light" panose="020F0302020204030204" pitchFamily="34" charset="0"/>
                <a:ea typeface="Calibri Light" panose="020F0302020204030204" pitchFamily="34" charset="0"/>
                <a:cs typeface="Calibri Light" panose="020F0302020204030204" pitchFamily="34" charset="0"/>
              </a:defRPr>
            </a:lvl2pPr>
            <a:lvl3pPr>
              <a:defRPr b="0" i="0">
                <a:latin typeface="Calibri Light" panose="020F0302020204030204" pitchFamily="34" charset="0"/>
                <a:ea typeface="Calibri Light" panose="020F0302020204030204" pitchFamily="34" charset="0"/>
                <a:cs typeface="Calibri Light" panose="020F0302020204030204" pitchFamily="34" charset="0"/>
              </a:defRPr>
            </a:lvl3pPr>
            <a:lvl4pPr>
              <a:defRPr b="0" i="0">
                <a:latin typeface="Calibri Light" panose="020F0302020204030204" pitchFamily="34" charset="0"/>
                <a:ea typeface="Calibri Light" panose="020F0302020204030204" pitchFamily="34" charset="0"/>
                <a:cs typeface="Calibri Light" panose="020F0302020204030204" pitchFamily="34" charset="0"/>
              </a:defRPr>
            </a:lvl4pPr>
            <a:lvl5pPr>
              <a:defRPr b="0" i="0">
                <a:latin typeface="Calibri Light" panose="020F0302020204030204" pitchFamily="34" charset="0"/>
                <a:ea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flipV="1">
            <a:off x="838200" y="1410321"/>
            <a:ext cx="10515600" cy="158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3BB096B-4483-476F-80D2-59596992CDEF}"/>
              </a:ext>
            </a:extLst>
          </p:cNvPr>
          <p:cNvSpPr/>
          <p:nvPr userDrawn="1"/>
        </p:nvSpPr>
        <p:spPr>
          <a:xfrm>
            <a:off x="10224347" y="3"/>
            <a:ext cx="1950720" cy="469467"/>
          </a:xfrm>
          <a:prstGeom prst="rect">
            <a:avLst/>
          </a:prstGeom>
          <a:blipFill dpi="0" rotWithShape="1">
            <a:blip r:embed="rId2" cstate="screen">
              <a:alphaModFix amt="4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Footer Placeholder 4">
            <a:extLst>
              <a:ext uri="{FF2B5EF4-FFF2-40B4-BE49-F238E27FC236}">
                <a16:creationId xmlns:a16="http://schemas.microsoft.com/office/drawing/2014/main" id="{ABFD53B6-57BC-4D16-935C-A26D71E1AB24}"/>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z="1000" smtClean="0"/>
              <a:pPr algn="r"/>
              <a:t>‹#›</a:t>
            </a:fld>
            <a:endParaRPr lang="en-US" sz="1000"/>
          </a:p>
        </p:txBody>
      </p:sp>
      <p:sp>
        <p:nvSpPr>
          <p:cNvPr id="16" name="Footer Placeholder 4">
            <a:extLst>
              <a:ext uri="{FF2B5EF4-FFF2-40B4-BE49-F238E27FC236}">
                <a16:creationId xmlns:a16="http://schemas.microsoft.com/office/drawing/2014/main" id="{3EDD35B9-549E-4C7B-973D-914947369F46}"/>
              </a:ext>
            </a:extLst>
          </p:cNvPr>
          <p:cNvSpPr txBox="1">
            <a:spLocks/>
          </p:cNvSpPr>
          <p:nvPr userDrawn="1"/>
        </p:nvSpPr>
        <p:spPr>
          <a:xfrm>
            <a:off x="5523581" y="6588088"/>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t>© LENA</a:t>
            </a:r>
          </a:p>
        </p:txBody>
      </p:sp>
      <p:sp>
        <p:nvSpPr>
          <p:cNvPr id="17" name="Footer Placeholder 4">
            <a:extLst>
              <a:ext uri="{FF2B5EF4-FFF2-40B4-BE49-F238E27FC236}">
                <a16:creationId xmlns:a16="http://schemas.microsoft.com/office/drawing/2014/main" id="{35726A55-5981-48B8-804B-3FA29227E6B4}"/>
              </a:ext>
            </a:extLst>
          </p:cNvPr>
          <p:cNvSpPr txBox="1">
            <a:spLocks/>
          </p:cNvSpPr>
          <p:nvPr userDrawn="1"/>
        </p:nvSpPr>
        <p:spPr>
          <a:xfrm>
            <a:off x="838200" y="6588088"/>
            <a:ext cx="1463040"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t>LENA Grow Orientation</a:t>
            </a:r>
          </a:p>
        </p:txBody>
      </p:sp>
      <p:pic>
        <p:nvPicPr>
          <p:cNvPr id="18" name="Picture 17">
            <a:extLst>
              <a:ext uri="{FF2B5EF4-FFF2-40B4-BE49-F238E27FC236}">
                <a16:creationId xmlns:a16="http://schemas.microsoft.com/office/drawing/2014/main" id="{8BA7FC9B-AB61-834A-8AFE-600E4BD5A2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76273"/>
          </a:xfrm>
          <a:prstGeom prst="rect">
            <a:avLst/>
          </a:prstGeom>
        </p:spPr>
      </p:pic>
      <p:sp>
        <p:nvSpPr>
          <p:cNvPr id="21" name="Rectangle 6">
            <a:extLst>
              <a:ext uri="{FF2B5EF4-FFF2-40B4-BE49-F238E27FC236}">
                <a16:creationId xmlns:a16="http://schemas.microsoft.com/office/drawing/2014/main" id="{E8A5FF76-F2A9-1D40-BE71-B6379E91543F}"/>
              </a:ext>
            </a:extLst>
          </p:cNvPr>
          <p:cNvSpPr/>
          <p:nvPr userDrawn="1"/>
        </p:nvSpPr>
        <p:spPr>
          <a:xfrm>
            <a:off x="11020925" y="0"/>
            <a:ext cx="1171075" cy="676273"/>
          </a:xfrm>
          <a:custGeom>
            <a:avLst/>
            <a:gdLst>
              <a:gd name="connsiteX0" fmla="*/ 0 w 1665922"/>
              <a:gd name="connsiteY0" fmla="*/ 0 h 823965"/>
              <a:gd name="connsiteX1" fmla="*/ 1665922 w 1665922"/>
              <a:gd name="connsiteY1" fmla="*/ 0 h 823965"/>
              <a:gd name="connsiteX2" fmla="*/ 1665922 w 1665922"/>
              <a:gd name="connsiteY2" fmla="*/ 823965 h 823965"/>
              <a:gd name="connsiteX3" fmla="*/ 0 w 1665922"/>
              <a:gd name="connsiteY3" fmla="*/ 823965 h 823965"/>
              <a:gd name="connsiteX4" fmla="*/ 0 w 1665922"/>
              <a:gd name="connsiteY4" fmla="*/ 0 h 823965"/>
              <a:gd name="connsiteX0" fmla="*/ 200967 w 1665922"/>
              <a:gd name="connsiteY0" fmla="*/ 0 h 834013"/>
              <a:gd name="connsiteX1" fmla="*/ 1665922 w 1665922"/>
              <a:gd name="connsiteY1" fmla="*/ 10048 h 834013"/>
              <a:gd name="connsiteX2" fmla="*/ 1665922 w 1665922"/>
              <a:gd name="connsiteY2" fmla="*/ 834013 h 834013"/>
              <a:gd name="connsiteX3" fmla="*/ 0 w 1665922"/>
              <a:gd name="connsiteY3" fmla="*/ 834013 h 834013"/>
              <a:gd name="connsiteX4" fmla="*/ 200967 w 1665922"/>
              <a:gd name="connsiteY4" fmla="*/ 0 h 834013"/>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EF425501-C9A0-6A48-817E-A506D2712FFD}"/>
              </a:ext>
            </a:extLst>
          </p:cNvPr>
          <p:cNvPicPr>
            <a:picLocks noChangeAspect="1"/>
          </p:cNvPicPr>
          <p:nvPr userDrawn="1"/>
        </p:nvPicPr>
        <p:blipFill>
          <a:blip r:embed="rId4" cstate="screen">
            <a:alphaModFix amt="85000"/>
            <a:extLst>
              <a:ext uri="{28A0092B-C50C-407E-A947-70E740481C1C}">
                <a14:useLocalDpi xmlns:a14="http://schemas.microsoft.com/office/drawing/2010/main"/>
              </a:ext>
            </a:extLst>
          </a:blip>
          <a:stretch>
            <a:fillRect/>
          </a:stretch>
        </p:blipFill>
        <p:spPr>
          <a:xfrm>
            <a:off x="11202306" y="244399"/>
            <a:ext cx="886968" cy="201094"/>
          </a:xfrm>
          <a:prstGeom prst="rect">
            <a:avLst/>
          </a:prstGeom>
        </p:spPr>
      </p:pic>
    </p:spTree>
    <p:extLst>
      <p:ext uri="{BB962C8B-B14F-4D97-AF65-F5344CB8AC3E}">
        <p14:creationId xmlns:p14="http://schemas.microsoft.com/office/powerpoint/2010/main" val="3911004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512959"/>
            <a:ext cx="10515600" cy="1177733"/>
          </a:xfrm>
        </p:spPr>
        <p:txBody>
          <a:bodyPr/>
          <a:lstStyle>
            <a:lvl1pPr>
              <a:defRPr b="1" i="0">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cxnSp>
        <p:nvCxnSpPr>
          <p:cNvPr id="8" name="Straight Connector 7"/>
          <p:cNvCxnSpPr/>
          <p:nvPr userDrawn="1"/>
        </p:nvCxnSpPr>
        <p:spPr>
          <a:xfrm flipV="1">
            <a:off x="838200" y="1410321"/>
            <a:ext cx="10515600" cy="158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3BB096B-4483-476F-80D2-59596992CDEF}"/>
              </a:ext>
            </a:extLst>
          </p:cNvPr>
          <p:cNvSpPr/>
          <p:nvPr userDrawn="1"/>
        </p:nvSpPr>
        <p:spPr>
          <a:xfrm>
            <a:off x="10224347" y="3"/>
            <a:ext cx="1950720" cy="469467"/>
          </a:xfrm>
          <a:prstGeom prst="rect">
            <a:avLst/>
          </a:prstGeom>
          <a:blipFill dpi="0" rotWithShape="1">
            <a:blip r:embed="rId2" cstate="screen">
              <a:alphaModFix amt="4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Footer Placeholder 4">
            <a:extLst>
              <a:ext uri="{FF2B5EF4-FFF2-40B4-BE49-F238E27FC236}">
                <a16:creationId xmlns:a16="http://schemas.microsoft.com/office/drawing/2014/main" id="{ABFD53B6-57BC-4D16-935C-A26D71E1AB24}"/>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z="1000" smtClean="0"/>
              <a:pPr algn="r"/>
              <a:t>‹#›</a:t>
            </a:fld>
            <a:endParaRPr lang="en-US" sz="1000"/>
          </a:p>
        </p:txBody>
      </p:sp>
      <p:sp>
        <p:nvSpPr>
          <p:cNvPr id="16" name="Footer Placeholder 4">
            <a:extLst>
              <a:ext uri="{FF2B5EF4-FFF2-40B4-BE49-F238E27FC236}">
                <a16:creationId xmlns:a16="http://schemas.microsoft.com/office/drawing/2014/main" id="{3EDD35B9-549E-4C7B-973D-914947369F46}"/>
              </a:ext>
            </a:extLst>
          </p:cNvPr>
          <p:cNvSpPr txBox="1">
            <a:spLocks/>
          </p:cNvSpPr>
          <p:nvPr userDrawn="1"/>
        </p:nvSpPr>
        <p:spPr>
          <a:xfrm>
            <a:off x="5523581" y="6588088"/>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t>© LENA</a:t>
            </a:r>
          </a:p>
        </p:txBody>
      </p:sp>
      <p:sp>
        <p:nvSpPr>
          <p:cNvPr id="17" name="Footer Placeholder 4">
            <a:extLst>
              <a:ext uri="{FF2B5EF4-FFF2-40B4-BE49-F238E27FC236}">
                <a16:creationId xmlns:a16="http://schemas.microsoft.com/office/drawing/2014/main" id="{35726A55-5981-48B8-804B-3FA29227E6B4}"/>
              </a:ext>
            </a:extLst>
          </p:cNvPr>
          <p:cNvSpPr txBox="1">
            <a:spLocks/>
          </p:cNvSpPr>
          <p:nvPr userDrawn="1"/>
        </p:nvSpPr>
        <p:spPr>
          <a:xfrm>
            <a:off x="838200" y="6588088"/>
            <a:ext cx="1463040"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t>LENA Grow Orientation</a:t>
            </a:r>
          </a:p>
        </p:txBody>
      </p:sp>
      <p:pic>
        <p:nvPicPr>
          <p:cNvPr id="18" name="Picture 17">
            <a:extLst>
              <a:ext uri="{FF2B5EF4-FFF2-40B4-BE49-F238E27FC236}">
                <a16:creationId xmlns:a16="http://schemas.microsoft.com/office/drawing/2014/main" id="{8BA7FC9B-AB61-834A-8AFE-600E4BD5A2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76273"/>
          </a:xfrm>
          <a:prstGeom prst="rect">
            <a:avLst/>
          </a:prstGeom>
        </p:spPr>
      </p:pic>
      <p:sp>
        <p:nvSpPr>
          <p:cNvPr id="21" name="Rectangle 6">
            <a:extLst>
              <a:ext uri="{FF2B5EF4-FFF2-40B4-BE49-F238E27FC236}">
                <a16:creationId xmlns:a16="http://schemas.microsoft.com/office/drawing/2014/main" id="{E8A5FF76-F2A9-1D40-BE71-B6379E91543F}"/>
              </a:ext>
            </a:extLst>
          </p:cNvPr>
          <p:cNvSpPr/>
          <p:nvPr userDrawn="1"/>
        </p:nvSpPr>
        <p:spPr>
          <a:xfrm>
            <a:off x="11020925" y="0"/>
            <a:ext cx="1171075" cy="676273"/>
          </a:xfrm>
          <a:custGeom>
            <a:avLst/>
            <a:gdLst>
              <a:gd name="connsiteX0" fmla="*/ 0 w 1665922"/>
              <a:gd name="connsiteY0" fmla="*/ 0 h 823965"/>
              <a:gd name="connsiteX1" fmla="*/ 1665922 w 1665922"/>
              <a:gd name="connsiteY1" fmla="*/ 0 h 823965"/>
              <a:gd name="connsiteX2" fmla="*/ 1665922 w 1665922"/>
              <a:gd name="connsiteY2" fmla="*/ 823965 h 823965"/>
              <a:gd name="connsiteX3" fmla="*/ 0 w 1665922"/>
              <a:gd name="connsiteY3" fmla="*/ 823965 h 823965"/>
              <a:gd name="connsiteX4" fmla="*/ 0 w 1665922"/>
              <a:gd name="connsiteY4" fmla="*/ 0 h 823965"/>
              <a:gd name="connsiteX0" fmla="*/ 200967 w 1665922"/>
              <a:gd name="connsiteY0" fmla="*/ 0 h 834013"/>
              <a:gd name="connsiteX1" fmla="*/ 1665922 w 1665922"/>
              <a:gd name="connsiteY1" fmla="*/ 10048 h 834013"/>
              <a:gd name="connsiteX2" fmla="*/ 1665922 w 1665922"/>
              <a:gd name="connsiteY2" fmla="*/ 834013 h 834013"/>
              <a:gd name="connsiteX3" fmla="*/ 0 w 1665922"/>
              <a:gd name="connsiteY3" fmla="*/ 834013 h 834013"/>
              <a:gd name="connsiteX4" fmla="*/ 200967 w 1665922"/>
              <a:gd name="connsiteY4" fmla="*/ 0 h 834013"/>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EF425501-C9A0-6A48-817E-A506D2712FFD}"/>
              </a:ext>
            </a:extLst>
          </p:cNvPr>
          <p:cNvPicPr>
            <a:picLocks noChangeAspect="1"/>
          </p:cNvPicPr>
          <p:nvPr userDrawn="1"/>
        </p:nvPicPr>
        <p:blipFill>
          <a:blip r:embed="rId4" cstate="screen">
            <a:alphaModFix amt="85000"/>
            <a:extLst>
              <a:ext uri="{28A0092B-C50C-407E-A947-70E740481C1C}">
                <a14:useLocalDpi xmlns:a14="http://schemas.microsoft.com/office/drawing/2010/main"/>
              </a:ext>
            </a:extLst>
          </a:blip>
          <a:stretch>
            <a:fillRect/>
          </a:stretch>
        </p:blipFill>
        <p:spPr>
          <a:xfrm>
            <a:off x="11202306" y="244399"/>
            <a:ext cx="886968" cy="201094"/>
          </a:xfrm>
          <a:prstGeom prst="rect">
            <a:avLst/>
          </a:prstGeom>
        </p:spPr>
      </p:pic>
    </p:spTree>
    <p:extLst>
      <p:ext uri="{BB962C8B-B14F-4D97-AF65-F5344CB8AC3E}">
        <p14:creationId xmlns:p14="http://schemas.microsoft.com/office/powerpoint/2010/main" val="13946717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Title 6"/>
          <p:cNvSpPr>
            <a:spLocks noGrp="1"/>
          </p:cNvSpPr>
          <p:nvPr>
            <p:ph type="title"/>
          </p:nvPr>
        </p:nvSpPr>
        <p:spPr/>
        <p:txBody>
          <a:bodyPr/>
          <a:lstStyle>
            <a:lvl1pPr>
              <a:defRPr>
                <a:latin typeface="Calibri" panose="020F050202020403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0C7EF5E9-C795-4C0A-BBCE-0416B25608CC}"/>
              </a:ext>
            </a:extLst>
          </p:cNvPr>
          <p:cNvSpPr/>
          <p:nvPr userDrawn="1"/>
        </p:nvSpPr>
        <p:spPr>
          <a:xfrm>
            <a:off x="10224347" y="3"/>
            <a:ext cx="1950720" cy="469467"/>
          </a:xfrm>
          <a:prstGeom prst="rect">
            <a:avLst/>
          </a:prstGeom>
          <a:blipFill dpi="0" rotWithShape="1">
            <a:blip r:embed="rId2" cstate="screen">
              <a:alphaModFix amt="4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4">
            <a:extLst>
              <a:ext uri="{FF2B5EF4-FFF2-40B4-BE49-F238E27FC236}">
                <a16:creationId xmlns:a16="http://schemas.microsoft.com/office/drawing/2014/main" id="{AB299780-F673-4B42-9EAF-2D7E85B502FD}"/>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7" name="Footer Placeholder 4">
            <a:extLst>
              <a:ext uri="{FF2B5EF4-FFF2-40B4-BE49-F238E27FC236}">
                <a16:creationId xmlns:a16="http://schemas.microsoft.com/office/drawing/2014/main" id="{3276E024-5697-43F7-91AD-D23794F9E4C0}"/>
              </a:ext>
            </a:extLst>
          </p:cNvPr>
          <p:cNvSpPr txBox="1">
            <a:spLocks/>
          </p:cNvSpPr>
          <p:nvPr userDrawn="1"/>
        </p:nvSpPr>
        <p:spPr>
          <a:xfrm>
            <a:off x="5523581" y="6588088"/>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 LENA</a:t>
            </a:r>
          </a:p>
        </p:txBody>
      </p:sp>
      <p:sp>
        <p:nvSpPr>
          <p:cNvPr id="10" name="Footer Placeholder 4">
            <a:extLst>
              <a:ext uri="{FF2B5EF4-FFF2-40B4-BE49-F238E27FC236}">
                <a16:creationId xmlns:a16="http://schemas.microsoft.com/office/drawing/2014/main" id="{4C92DE12-9B7D-4146-8D67-D95CECD232DD}"/>
              </a:ext>
            </a:extLst>
          </p:cNvPr>
          <p:cNvSpPr txBox="1">
            <a:spLocks/>
          </p:cNvSpPr>
          <p:nvPr userDrawn="1"/>
        </p:nvSpPr>
        <p:spPr>
          <a:xfrm>
            <a:off x="838200" y="6588088"/>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January 9, 2018</a:t>
            </a:r>
          </a:p>
        </p:txBody>
      </p:sp>
      <p:sp>
        <p:nvSpPr>
          <p:cNvPr id="20" name="Rectangle 19">
            <a:extLst>
              <a:ext uri="{FF2B5EF4-FFF2-40B4-BE49-F238E27FC236}">
                <a16:creationId xmlns:a16="http://schemas.microsoft.com/office/drawing/2014/main" id="{35DFECBE-C824-F949-A766-C904E8A8C263}"/>
              </a:ext>
            </a:extLst>
          </p:cNvPr>
          <p:cNvSpPr/>
          <p:nvPr userDrawn="1"/>
        </p:nvSpPr>
        <p:spPr>
          <a:xfrm>
            <a:off x="10224347" y="3"/>
            <a:ext cx="1950720" cy="469467"/>
          </a:xfrm>
          <a:prstGeom prst="rect">
            <a:avLst/>
          </a:prstGeom>
          <a:blipFill dpi="0" rotWithShape="1">
            <a:blip r:embed="rId2" cstate="screen">
              <a:alphaModFix amt="4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3" name="Picture 22">
            <a:extLst>
              <a:ext uri="{FF2B5EF4-FFF2-40B4-BE49-F238E27FC236}">
                <a16:creationId xmlns:a16="http://schemas.microsoft.com/office/drawing/2014/main" id="{8A61D3B5-C011-574F-94F8-FA05BE93A97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6487" y="-693268"/>
            <a:ext cx="12633454" cy="1502724"/>
          </a:xfrm>
          <a:prstGeom prst="rect">
            <a:avLst/>
          </a:prstGeom>
        </p:spPr>
      </p:pic>
      <p:sp>
        <p:nvSpPr>
          <p:cNvPr id="24" name="Rectangle 6">
            <a:extLst>
              <a:ext uri="{FF2B5EF4-FFF2-40B4-BE49-F238E27FC236}">
                <a16:creationId xmlns:a16="http://schemas.microsoft.com/office/drawing/2014/main" id="{6510B7B2-8E9F-9B45-B304-7572D54D4118}"/>
              </a:ext>
            </a:extLst>
          </p:cNvPr>
          <p:cNvSpPr/>
          <p:nvPr userDrawn="1"/>
        </p:nvSpPr>
        <p:spPr>
          <a:xfrm>
            <a:off x="10470599" y="-251209"/>
            <a:ext cx="1872145" cy="873291"/>
          </a:xfrm>
          <a:custGeom>
            <a:avLst/>
            <a:gdLst>
              <a:gd name="connsiteX0" fmla="*/ 0 w 1665922"/>
              <a:gd name="connsiteY0" fmla="*/ 0 h 823965"/>
              <a:gd name="connsiteX1" fmla="*/ 1665922 w 1665922"/>
              <a:gd name="connsiteY1" fmla="*/ 0 h 823965"/>
              <a:gd name="connsiteX2" fmla="*/ 1665922 w 1665922"/>
              <a:gd name="connsiteY2" fmla="*/ 823965 h 823965"/>
              <a:gd name="connsiteX3" fmla="*/ 0 w 1665922"/>
              <a:gd name="connsiteY3" fmla="*/ 823965 h 823965"/>
              <a:gd name="connsiteX4" fmla="*/ 0 w 1665922"/>
              <a:gd name="connsiteY4" fmla="*/ 0 h 823965"/>
              <a:gd name="connsiteX0" fmla="*/ 200967 w 1665922"/>
              <a:gd name="connsiteY0" fmla="*/ 0 h 834013"/>
              <a:gd name="connsiteX1" fmla="*/ 1665922 w 1665922"/>
              <a:gd name="connsiteY1" fmla="*/ 10048 h 834013"/>
              <a:gd name="connsiteX2" fmla="*/ 1665922 w 1665922"/>
              <a:gd name="connsiteY2" fmla="*/ 834013 h 834013"/>
              <a:gd name="connsiteX3" fmla="*/ 0 w 1665922"/>
              <a:gd name="connsiteY3" fmla="*/ 834013 h 834013"/>
              <a:gd name="connsiteX4" fmla="*/ 200967 w 1665922"/>
              <a:gd name="connsiteY4" fmla="*/ 0 h 834013"/>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3C5ACB8-BC1D-5F46-93A2-6D88913E0770}"/>
              </a:ext>
            </a:extLst>
          </p:cNvPr>
          <p:cNvSpPr/>
          <p:nvPr userDrawn="1"/>
        </p:nvSpPr>
        <p:spPr>
          <a:xfrm>
            <a:off x="10741688" y="116681"/>
            <a:ext cx="1286189" cy="359168"/>
          </a:xfrm>
          <a:prstGeom prst="rect">
            <a:avLst/>
          </a:prstGeom>
          <a:blipFill dpi="0" rotWithShape="1">
            <a:blip r:embed="rId4" cstate="screen">
              <a:alphaModFix amt="7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321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3016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6C68D-185B-0D40-9D14-BB5C1B82E2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23" y="1352380"/>
            <a:ext cx="12305842" cy="8203895"/>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3200" b="0" i="0">
                <a:solidFill>
                  <a:srgbClr val="7F3F98"/>
                </a:solidFill>
                <a:latin typeface="+mj-lt"/>
                <a:ea typeface="Myriad Pro Light Cond" charset="0"/>
                <a:cs typeface="Myriad Pro Light Cond" charset="0"/>
              </a:defRPr>
            </a:lvl1pPr>
          </a:lstStyle>
          <a:p>
            <a:r>
              <a:rPr lang="en-US"/>
              <a:t>Click to edit Master title style</a:t>
            </a:r>
          </a:p>
        </p:txBody>
      </p:sp>
      <p:pic>
        <p:nvPicPr>
          <p:cNvPr id="8" name="Picture 7">
            <a:extLst>
              <a:ext uri="{FF2B5EF4-FFF2-40B4-BE49-F238E27FC236}">
                <a16:creationId xmlns:a16="http://schemas.microsoft.com/office/drawing/2014/main" id="{AF6D69E1-CD2D-0B45-8B2F-99C7AD695E07}"/>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p:blipFill>
        <p:spPr>
          <a:xfrm>
            <a:off x="-2832251" y="-12879"/>
            <a:ext cx="17928304" cy="1405396"/>
          </a:xfrm>
          <a:prstGeom prst="rect">
            <a:avLst/>
          </a:prstGeom>
        </p:spPr>
      </p:pic>
      <p:sp>
        <p:nvSpPr>
          <p:cNvPr id="16" name="Title 1">
            <a:extLst>
              <a:ext uri="{FF2B5EF4-FFF2-40B4-BE49-F238E27FC236}">
                <a16:creationId xmlns:a16="http://schemas.microsoft.com/office/drawing/2014/main" id="{1D23DF02-B71D-9548-98A9-86FF44EF0E47}"/>
              </a:ext>
            </a:extLst>
          </p:cNvPr>
          <p:cNvSpPr txBox="1">
            <a:spLocks/>
          </p:cNvSpPr>
          <p:nvPr userDrawn="1"/>
        </p:nvSpPr>
        <p:spPr>
          <a:xfrm>
            <a:off x="433137" y="109133"/>
            <a:ext cx="8284143" cy="864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en-US"/>
          </a:p>
        </p:txBody>
      </p:sp>
      <p:cxnSp>
        <p:nvCxnSpPr>
          <p:cNvPr id="17" name="Straight Connector 16">
            <a:extLst>
              <a:ext uri="{FF2B5EF4-FFF2-40B4-BE49-F238E27FC236}">
                <a16:creationId xmlns:a16="http://schemas.microsoft.com/office/drawing/2014/main" id="{CE2095E8-C5D3-7540-9DB2-C123BCB9A81C}"/>
              </a:ext>
            </a:extLst>
          </p:cNvPr>
          <p:cNvCxnSpPr>
            <a:cxnSpLocks/>
          </p:cNvCxnSpPr>
          <p:nvPr userDrawn="1"/>
        </p:nvCxnSpPr>
        <p:spPr>
          <a:xfrm>
            <a:off x="-1107582" y="1395208"/>
            <a:ext cx="14026556" cy="1"/>
          </a:xfrm>
          <a:prstGeom prst="line">
            <a:avLst/>
          </a:prstGeom>
          <a:ln w="889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id="{24367E49-1716-8A43-8218-4E2721698550}"/>
              </a:ext>
            </a:extLst>
          </p:cNvPr>
          <p:cNvSpPr/>
          <p:nvPr userDrawn="1"/>
        </p:nvSpPr>
        <p:spPr>
          <a:xfrm>
            <a:off x="675861" y="664463"/>
            <a:ext cx="10774018" cy="1405396"/>
          </a:xfrm>
          <a:prstGeom prst="roundRect">
            <a:avLst/>
          </a:prstGeom>
          <a:solidFill>
            <a:schemeClr val="bg1"/>
          </a:solidFill>
          <a:ln w="88900" cap="rnd">
            <a:solidFill>
              <a:srgbClr val="FBB04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19">
            <a:extLst>
              <a:ext uri="{FF2B5EF4-FFF2-40B4-BE49-F238E27FC236}">
                <a16:creationId xmlns:a16="http://schemas.microsoft.com/office/drawing/2014/main" id="{1D85C8BA-85BF-5148-BE26-4E09DCBBF4FD}"/>
              </a:ext>
            </a:extLst>
          </p:cNvPr>
          <p:cNvSpPr>
            <a:spLocks noGrp="1"/>
          </p:cNvSpPr>
          <p:nvPr>
            <p:ph sz="quarter" idx="10"/>
          </p:nvPr>
        </p:nvSpPr>
        <p:spPr>
          <a:xfrm>
            <a:off x="903401" y="793587"/>
            <a:ext cx="10377488" cy="1160339"/>
          </a:xfrm>
        </p:spPr>
        <p:txBody>
          <a:bodyPr anchor="ctr">
            <a:normAutofit/>
          </a:bodyPr>
          <a:lstStyle>
            <a:lvl1pPr marL="0" indent="0" algn="ctr">
              <a:buNone/>
              <a:defRPr sz="4000" b="1">
                <a:solidFill>
                  <a:srgbClr val="7F3F98"/>
                </a:solidFill>
              </a:defRPr>
            </a:lvl1pPr>
          </a:lstStyle>
          <a:p>
            <a:pPr lvl="0"/>
            <a:r>
              <a:rPr lang="en-US"/>
              <a:t>Click to edit Master text styles</a:t>
            </a:r>
          </a:p>
        </p:txBody>
      </p:sp>
    </p:spTree>
    <p:extLst>
      <p:ext uri="{BB962C8B-B14F-4D97-AF65-F5344CB8AC3E}">
        <p14:creationId xmlns:p14="http://schemas.microsoft.com/office/powerpoint/2010/main" val="2615425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3920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5693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766442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8601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720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72213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0800000">
            <a:off x="838202" y="42227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rot="16200000">
            <a:off x="5072067" y="-551920"/>
            <a:ext cx="5800725"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81537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F51C1-C907-4C18-8663-FE770E11BCA1}"/>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AB43970F-17AB-46C9-A5E6-346583621AA3}"/>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8" name="Footer Placeholder 4">
            <a:extLst>
              <a:ext uri="{FF2B5EF4-FFF2-40B4-BE49-F238E27FC236}">
                <a16:creationId xmlns:a16="http://schemas.microsoft.com/office/drawing/2014/main" id="{96193DFE-83E6-472F-AB6D-FAACCAFFC5E4}"/>
              </a:ext>
            </a:extLst>
          </p:cNvPr>
          <p:cNvSpPr txBox="1">
            <a:spLocks/>
          </p:cNvSpPr>
          <p:nvPr userDrawn="1"/>
        </p:nvSpPr>
        <p:spPr>
          <a:xfrm>
            <a:off x="838200" y="6588088"/>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December 12, 2017</a:t>
            </a:r>
          </a:p>
        </p:txBody>
      </p:sp>
    </p:spTree>
    <p:extLst>
      <p:ext uri="{BB962C8B-B14F-4D97-AF65-F5344CB8AC3E}">
        <p14:creationId xmlns:p14="http://schemas.microsoft.com/office/powerpoint/2010/main" val="4157906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60A262-8836-6F48-84B4-4308E0E60F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020" y="846595"/>
            <a:ext cx="12305842" cy="6011405"/>
          </a:xfrm>
          <a:prstGeom prst="rect">
            <a:avLst/>
          </a:prstGeom>
        </p:spPr>
      </p:pic>
      <p:sp>
        <p:nvSpPr>
          <p:cNvPr id="2" name="Title 1"/>
          <p:cNvSpPr>
            <a:spLocks noGrp="1"/>
          </p:cNvSpPr>
          <p:nvPr>
            <p:ph type="ctrTitle"/>
          </p:nvPr>
        </p:nvSpPr>
        <p:spPr>
          <a:xfrm>
            <a:off x="1774166" y="5900467"/>
            <a:ext cx="8643669" cy="690114"/>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0" name="Picture 9">
            <a:extLst>
              <a:ext uri="{FF2B5EF4-FFF2-40B4-BE49-F238E27FC236}">
                <a16:creationId xmlns:a16="http://schemas.microsoft.com/office/drawing/2014/main" id="{1B7D842D-FC64-B443-8553-775E9F0E6A9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1020" y="0"/>
            <a:ext cx="12305842" cy="1939340"/>
          </a:xfrm>
          <a:prstGeom prst="rect">
            <a:avLst/>
          </a:prstGeom>
        </p:spPr>
      </p:pic>
      <p:sp>
        <p:nvSpPr>
          <p:cNvPr id="14" name="Title 1">
            <a:extLst>
              <a:ext uri="{FF2B5EF4-FFF2-40B4-BE49-F238E27FC236}">
                <a16:creationId xmlns:a16="http://schemas.microsoft.com/office/drawing/2014/main" id="{CC7E9D7F-FCAB-DD44-9913-A13AEE147106}"/>
              </a:ext>
            </a:extLst>
          </p:cNvPr>
          <p:cNvSpPr txBox="1">
            <a:spLocks/>
          </p:cNvSpPr>
          <p:nvPr userDrawn="1"/>
        </p:nvSpPr>
        <p:spPr>
          <a:xfrm>
            <a:off x="8806497" y="-30351"/>
            <a:ext cx="2654369" cy="1004201"/>
          </a:xfrm>
          <a:custGeom>
            <a:avLst/>
            <a:gdLst>
              <a:gd name="connsiteX0" fmla="*/ 0 w 3378354"/>
              <a:gd name="connsiteY0" fmla="*/ 0 h 1193181"/>
              <a:gd name="connsiteX1" fmla="*/ 3378354 w 3378354"/>
              <a:gd name="connsiteY1" fmla="*/ 0 h 1193181"/>
              <a:gd name="connsiteX2" fmla="*/ 3378354 w 3378354"/>
              <a:gd name="connsiteY2" fmla="*/ 1193181 h 1193181"/>
              <a:gd name="connsiteX3" fmla="*/ 0 w 3378354"/>
              <a:gd name="connsiteY3" fmla="*/ 1193181 h 1193181"/>
              <a:gd name="connsiteX4" fmla="*/ 0 w 3378354"/>
              <a:gd name="connsiteY4" fmla="*/ 0 h 1193181"/>
              <a:gd name="connsiteX0" fmla="*/ 221064 w 3599418"/>
              <a:gd name="connsiteY0" fmla="*/ 0 h 1193181"/>
              <a:gd name="connsiteX1" fmla="*/ 3599418 w 3599418"/>
              <a:gd name="connsiteY1" fmla="*/ 0 h 1193181"/>
              <a:gd name="connsiteX2" fmla="*/ 3599418 w 3599418"/>
              <a:gd name="connsiteY2" fmla="*/ 1193181 h 1193181"/>
              <a:gd name="connsiteX3" fmla="*/ 0 w 3599418"/>
              <a:gd name="connsiteY3" fmla="*/ 1193181 h 1193181"/>
              <a:gd name="connsiteX4" fmla="*/ 221064 w 3599418"/>
              <a:gd name="connsiteY4" fmla="*/ 0 h 1193181"/>
              <a:gd name="connsiteX0" fmla="*/ 221064 w 3599418"/>
              <a:gd name="connsiteY0" fmla="*/ 0 h 1213278"/>
              <a:gd name="connsiteX1" fmla="*/ 3599418 w 3599418"/>
              <a:gd name="connsiteY1" fmla="*/ 0 h 1213278"/>
              <a:gd name="connsiteX2" fmla="*/ 3388402 w 3599418"/>
              <a:gd name="connsiteY2" fmla="*/ 1213278 h 1213278"/>
              <a:gd name="connsiteX3" fmla="*/ 0 w 3599418"/>
              <a:gd name="connsiteY3" fmla="*/ 1193181 h 1213278"/>
              <a:gd name="connsiteX4" fmla="*/ 221064 w 3599418"/>
              <a:gd name="connsiteY4" fmla="*/ 0 h 1213278"/>
              <a:gd name="connsiteX0" fmla="*/ 221064 w 3599418"/>
              <a:gd name="connsiteY0" fmla="*/ 0 h 1199251"/>
              <a:gd name="connsiteX1" fmla="*/ 3599418 w 3599418"/>
              <a:gd name="connsiteY1" fmla="*/ 0 h 1199251"/>
              <a:gd name="connsiteX2" fmla="*/ 3388402 w 3599418"/>
              <a:gd name="connsiteY2" fmla="*/ 1199251 h 1199251"/>
              <a:gd name="connsiteX3" fmla="*/ 0 w 3599418"/>
              <a:gd name="connsiteY3" fmla="*/ 1193181 h 1199251"/>
              <a:gd name="connsiteX4" fmla="*/ 221064 w 3599418"/>
              <a:gd name="connsiteY4" fmla="*/ 0 h 1199251"/>
              <a:gd name="connsiteX0" fmla="*/ 247107 w 3625461"/>
              <a:gd name="connsiteY0" fmla="*/ 0 h 1208457"/>
              <a:gd name="connsiteX1" fmla="*/ 3625461 w 3625461"/>
              <a:gd name="connsiteY1" fmla="*/ 0 h 1208457"/>
              <a:gd name="connsiteX2" fmla="*/ 3414445 w 3625461"/>
              <a:gd name="connsiteY2" fmla="*/ 1199251 h 1208457"/>
              <a:gd name="connsiteX3" fmla="*/ 0 w 3625461"/>
              <a:gd name="connsiteY3" fmla="*/ 1208457 h 1208457"/>
              <a:gd name="connsiteX4" fmla="*/ 247107 w 3625461"/>
              <a:gd name="connsiteY4" fmla="*/ 0 h 1208457"/>
              <a:gd name="connsiteX0" fmla="*/ 247107 w 3625461"/>
              <a:gd name="connsiteY0" fmla="*/ 0 h 1208457"/>
              <a:gd name="connsiteX1" fmla="*/ 3625461 w 3625461"/>
              <a:gd name="connsiteY1" fmla="*/ 0 h 1208457"/>
              <a:gd name="connsiteX2" fmla="*/ 3397083 w 3625461"/>
              <a:gd name="connsiteY2" fmla="*/ 1206890 h 1208457"/>
              <a:gd name="connsiteX3" fmla="*/ 0 w 3625461"/>
              <a:gd name="connsiteY3" fmla="*/ 1208457 h 1208457"/>
              <a:gd name="connsiteX4" fmla="*/ 247107 w 3625461"/>
              <a:gd name="connsiteY4" fmla="*/ 0 h 1208457"/>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accent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5" name="Picture 14">
            <a:extLst>
              <a:ext uri="{FF2B5EF4-FFF2-40B4-BE49-F238E27FC236}">
                <a16:creationId xmlns:a16="http://schemas.microsoft.com/office/drawing/2014/main" id="{2B66130B-8523-8142-A1DC-5EFE9FE0FF1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8" name="Title 5">
            <a:extLst>
              <a:ext uri="{FF2B5EF4-FFF2-40B4-BE49-F238E27FC236}">
                <a16:creationId xmlns:a16="http://schemas.microsoft.com/office/drawing/2014/main" id="{B918523A-5B65-4E30-BC6E-2955FDD34AAB}"/>
              </a:ext>
            </a:extLst>
          </p:cNvPr>
          <p:cNvSpPr txBox="1">
            <a:spLocks/>
          </p:cNvSpPr>
          <p:nvPr userDrawn="1"/>
        </p:nvSpPr>
        <p:spPr>
          <a:xfrm>
            <a:off x="433137" y="0"/>
            <a:ext cx="82841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332260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3D43E9-88E6-C243-9795-7BFD94137F9E}"/>
              </a:ext>
            </a:extLst>
          </p:cNvPr>
          <p:cNvSpPr/>
          <p:nvPr userDrawn="1"/>
        </p:nvSpPr>
        <p:spPr>
          <a:xfrm>
            <a:off x="-144379" y="492339"/>
            <a:ext cx="4742163" cy="636566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1473166-1793-D84B-9D25-B7534EE82D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97784" y="867502"/>
            <a:ext cx="7594216" cy="5990498"/>
          </a:xfrm>
          <a:prstGeom prst="rect">
            <a:avLst/>
          </a:prstGeom>
        </p:spPr>
      </p:pic>
      <p:pic>
        <p:nvPicPr>
          <p:cNvPr id="17" name="Picture 16">
            <a:extLst>
              <a:ext uri="{FF2B5EF4-FFF2-40B4-BE49-F238E27FC236}">
                <a16:creationId xmlns:a16="http://schemas.microsoft.com/office/drawing/2014/main" id="{C58B3E14-2B43-3D4F-9485-61F0C12D15B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1729"/>
          <a:stretch/>
        </p:blipFill>
        <p:spPr>
          <a:xfrm>
            <a:off x="-144379" y="0"/>
            <a:ext cx="12549781" cy="1939340"/>
          </a:xfrm>
          <a:prstGeom prst="rect">
            <a:avLst/>
          </a:prstGeom>
        </p:spPr>
      </p:pic>
      <p:sp>
        <p:nvSpPr>
          <p:cNvPr id="18" name="Title 1">
            <a:extLst>
              <a:ext uri="{FF2B5EF4-FFF2-40B4-BE49-F238E27FC236}">
                <a16:creationId xmlns:a16="http://schemas.microsoft.com/office/drawing/2014/main" id="{E9E8AA7D-7912-794C-BE57-FF390AA32183}"/>
              </a:ext>
            </a:extLst>
          </p:cNvPr>
          <p:cNvSpPr txBox="1">
            <a:spLocks/>
          </p:cNvSpPr>
          <p:nvPr userDrawn="1"/>
        </p:nvSpPr>
        <p:spPr>
          <a:xfrm>
            <a:off x="8806497" y="-30351"/>
            <a:ext cx="2654369" cy="1004201"/>
          </a:xfrm>
          <a:custGeom>
            <a:avLst/>
            <a:gdLst>
              <a:gd name="connsiteX0" fmla="*/ 0 w 3378354"/>
              <a:gd name="connsiteY0" fmla="*/ 0 h 1193181"/>
              <a:gd name="connsiteX1" fmla="*/ 3378354 w 3378354"/>
              <a:gd name="connsiteY1" fmla="*/ 0 h 1193181"/>
              <a:gd name="connsiteX2" fmla="*/ 3378354 w 3378354"/>
              <a:gd name="connsiteY2" fmla="*/ 1193181 h 1193181"/>
              <a:gd name="connsiteX3" fmla="*/ 0 w 3378354"/>
              <a:gd name="connsiteY3" fmla="*/ 1193181 h 1193181"/>
              <a:gd name="connsiteX4" fmla="*/ 0 w 3378354"/>
              <a:gd name="connsiteY4" fmla="*/ 0 h 1193181"/>
              <a:gd name="connsiteX0" fmla="*/ 221064 w 3599418"/>
              <a:gd name="connsiteY0" fmla="*/ 0 h 1193181"/>
              <a:gd name="connsiteX1" fmla="*/ 3599418 w 3599418"/>
              <a:gd name="connsiteY1" fmla="*/ 0 h 1193181"/>
              <a:gd name="connsiteX2" fmla="*/ 3599418 w 3599418"/>
              <a:gd name="connsiteY2" fmla="*/ 1193181 h 1193181"/>
              <a:gd name="connsiteX3" fmla="*/ 0 w 3599418"/>
              <a:gd name="connsiteY3" fmla="*/ 1193181 h 1193181"/>
              <a:gd name="connsiteX4" fmla="*/ 221064 w 3599418"/>
              <a:gd name="connsiteY4" fmla="*/ 0 h 1193181"/>
              <a:gd name="connsiteX0" fmla="*/ 221064 w 3599418"/>
              <a:gd name="connsiteY0" fmla="*/ 0 h 1213278"/>
              <a:gd name="connsiteX1" fmla="*/ 3599418 w 3599418"/>
              <a:gd name="connsiteY1" fmla="*/ 0 h 1213278"/>
              <a:gd name="connsiteX2" fmla="*/ 3388402 w 3599418"/>
              <a:gd name="connsiteY2" fmla="*/ 1213278 h 1213278"/>
              <a:gd name="connsiteX3" fmla="*/ 0 w 3599418"/>
              <a:gd name="connsiteY3" fmla="*/ 1193181 h 1213278"/>
              <a:gd name="connsiteX4" fmla="*/ 221064 w 3599418"/>
              <a:gd name="connsiteY4" fmla="*/ 0 h 1213278"/>
              <a:gd name="connsiteX0" fmla="*/ 221064 w 3599418"/>
              <a:gd name="connsiteY0" fmla="*/ 0 h 1199251"/>
              <a:gd name="connsiteX1" fmla="*/ 3599418 w 3599418"/>
              <a:gd name="connsiteY1" fmla="*/ 0 h 1199251"/>
              <a:gd name="connsiteX2" fmla="*/ 3388402 w 3599418"/>
              <a:gd name="connsiteY2" fmla="*/ 1199251 h 1199251"/>
              <a:gd name="connsiteX3" fmla="*/ 0 w 3599418"/>
              <a:gd name="connsiteY3" fmla="*/ 1193181 h 1199251"/>
              <a:gd name="connsiteX4" fmla="*/ 221064 w 3599418"/>
              <a:gd name="connsiteY4" fmla="*/ 0 h 1199251"/>
              <a:gd name="connsiteX0" fmla="*/ 247107 w 3625461"/>
              <a:gd name="connsiteY0" fmla="*/ 0 h 1208457"/>
              <a:gd name="connsiteX1" fmla="*/ 3625461 w 3625461"/>
              <a:gd name="connsiteY1" fmla="*/ 0 h 1208457"/>
              <a:gd name="connsiteX2" fmla="*/ 3414445 w 3625461"/>
              <a:gd name="connsiteY2" fmla="*/ 1199251 h 1208457"/>
              <a:gd name="connsiteX3" fmla="*/ 0 w 3625461"/>
              <a:gd name="connsiteY3" fmla="*/ 1208457 h 1208457"/>
              <a:gd name="connsiteX4" fmla="*/ 247107 w 3625461"/>
              <a:gd name="connsiteY4" fmla="*/ 0 h 1208457"/>
              <a:gd name="connsiteX0" fmla="*/ 247107 w 3625461"/>
              <a:gd name="connsiteY0" fmla="*/ 0 h 1208457"/>
              <a:gd name="connsiteX1" fmla="*/ 3625461 w 3625461"/>
              <a:gd name="connsiteY1" fmla="*/ 0 h 1208457"/>
              <a:gd name="connsiteX2" fmla="*/ 3397083 w 3625461"/>
              <a:gd name="connsiteY2" fmla="*/ 1206890 h 1208457"/>
              <a:gd name="connsiteX3" fmla="*/ 0 w 3625461"/>
              <a:gd name="connsiteY3" fmla="*/ 1208457 h 1208457"/>
              <a:gd name="connsiteX4" fmla="*/ 247107 w 3625461"/>
              <a:gd name="connsiteY4" fmla="*/ 0 h 1208457"/>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accent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9" name="Picture 18">
            <a:extLst>
              <a:ext uri="{FF2B5EF4-FFF2-40B4-BE49-F238E27FC236}">
                <a16:creationId xmlns:a16="http://schemas.microsoft.com/office/drawing/2014/main" id="{A5060444-F212-A841-8D01-74B0C9E2B625}"/>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4" name="Rectangle 3">
            <a:extLst>
              <a:ext uri="{FF2B5EF4-FFF2-40B4-BE49-F238E27FC236}">
                <a16:creationId xmlns:a16="http://schemas.microsoft.com/office/drawing/2014/main" id="{E628CF9A-92B4-4349-B037-0973093CC617}"/>
              </a:ext>
            </a:extLst>
          </p:cNvPr>
          <p:cNvSpPr/>
          <p:nvPr userDrawn="1"/>
        </p:nvSpPr>
        <p:spPr>
          <a:xfrm>
            <a:off x="433137" y="3142548"/>
            <a:ext cx="3689684" cy="2123658"/>
          </a:xfrm>
          <a:prstGeom prst="rect">
            <a:avLst/>
          </a:prstGeom>
        </p:spPr>
        <p:txBody>
          <a:bodyPr wrap="square">
            <a:spAutoFit/>
          </a:bodyPr>
          <a:lstStyle/>
          <a:p>
            <a:pPr algn="ctr"/>
            <a:r>
              <a:rPr lang="en-US" sz="4400">
                <a:solidFill>
                  <a:schemeClr val="bg1"/>
                </a:solidFill>
              </a:rPr>
              <a:t>Click to edit Master title style</a:t>
            </a:r>
          </a:p>
        </p:txBody>
      </p:sp>
      <p:sp>
        <p:nvSpPr>
          <p:cNvPr id="9" name="Title 5">
            <a:extLst>
              <a:ext uri="{FF2B5EF4-FFF2-40B4-BE49-F238E27FC236}">
                <a16:creationId xmlns:a16="http://schemas.microsoft.com/office/drawing/2014/main" id="{4F212822-30C7-4DD6-8F29-730F317D36EB}"/>
              </a:ext>
            </a:extLst>
          </p:cNvPr>
          <p:cNvSpPr>
            <a:spLocks noGrp="1"/>
          </p:cNvSpPr>
          <p:nvPr>
            <p:ph type="title"/>
          </p:nvPr>
        </p:nvSpPr>
        <p:spPr>
          <a:xfrm>
            <a:off x="433137" y="0"/>
            <a:ext cx="8284143" cy="1325563"/>
          </a:xfrm>
        </p:spPr>
        <p:txBody>
          <a:bodyPr>
            <a:normAutofit/>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1148378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52745-DDED-0F48-9238-1A5E839A4A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01055"/>
            <a:ext cx="12269119" cy="8179413"/>
          </a:xfrm>
          <a:prstGeom prst="rect">
            <a:avLst/>
          </a:prstGeom>
        </p:spPr>
      </p:pic>
      <p:pic>
        <p:nvPicPr>
          <p:cNvPr id="19" name="Picture 18">
            <a:extLst>
              <a:ext uri="{FF2B5EF4-FFF2-40B4-BE49-F238E27FC236}">
                <a16:creationId xmlns:a16="http://schemas.microsoft.com/office/drawing/2014/main" id="{C6E04B6E-4756-C345-BC18-2E2F258D2459}"/>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p:blipFill>
        <p:spPr>
          <a:xfrm>
            <a:off x="-2832251" y="-12879"/>
            <a:ext cx="17928304" cy="1405396"/>
          </a:xfrm>
          <a:prstGeom prst="rect">
            <a:avLst/>
          </a:prstGeom>
        </p:spPr>
      </p:pic>
      <p:sp>
        <p:nvSpPr>
          <p:cNvPr id="20" name="Title 5">
            <a:extLst>
              <a:ext uri="{FF2B5EF4-FFF2-40B4-BE49-F238E27FC236}">
                <a16:creationId xmlns:a16="http://schemas.microsoft.com/office/drawing/2014/main" id="{DCA9863C-9E58-9741-BFBE-475E5F00E239}"/>
              </a:ext>
            </a:extLst>
          </p:cNvPr>
          <p:cNvSpPr>
            <a:spLocks noGrp="1"/>
          </p:cNvSpPr>
          <p:nvPr>
            <p:ph type="ctrTitle"/>
          </p:nvPr>
        </p:nvSpPr>
        <p:spPr>
          <a:xfrm>
            <a:off x="1774167" y="5900467"/>
            <a:ext cx="7246848" cy="690114"/>
          </a:xfrm>
          <a:solidFill>
            <a:srgbClr val="FFFFFF">
              <a:alpha val="89577"/>
            </a:srgbClr>
          </a:solidFill>
        </p:spPr>
        <p:txBody>
          <a:bodyPr anchor="ctr" anchorCtr="1">
            <a:normAutofit/>
          </a:bodyPr>
          <a:lstStyle>
            <a:lvl1pPr algn="ctr">
              <a:defRPr sz="3200" b="0" i="0">
                <a:solidFill>
                  <a:srgbClr val="7F3F98"/>
                </a:solidFill>
                <a:latin typeface="+mj-lt"/>
                <a:ea typeface="Myriad Pro Light Cond" charset="0"/>
                <a:cs typeface="Myriad Pro Light Cond" charset="0"/>
              </a:defRPr>
            </a:lvl1pPr>
          </a:lstStyle>
          <a:p>
            <a:r>
              <a:rPr lang="en-US"/>
              <a:t>Click to edit Master title style</a:t>
            </a:r>
          </a:p>
        </p:txBody>
      </p:sp>
      <p:sp>
        <p:nvSpPr>
          <p:cNvPr id="21" name="Rounded Rectangle 20">
            <a:extLst>
              <a:ext uri="{FF2B5EF4-FFF2-40B4-BE49-F238E27FC236}">
                <a16:creationId xmlns:a16="http://schemas.microsoft.com/office/drawing/2014/main" id="{296E282E-3E50-F140-8B2B-44A34FD0989B}"/>
              </a:ext>
            </a:extLst>
          </p:cNvPr>
          <p:cNvSpPr/>
          <p:nvPr userDrawn="1"/>
        </p:nvSpPr>
        <p:spPr>
          <a:xfrm>
            <a:off x="9322904" y="5732439"/>
            <a:ext cx="5128591" cy="140538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CE489D7F-0D41-3C48-8005-7DDA935803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0869" y="6047434"/>
            <a:ext cx="1779010" cy="403338"/>
          </a:xfrm>
          <a:prstGeom prst="rect">
            <a:avLst/>
          </a:prstGeom>
        </p:spPr>
      </p:pic>
      <p:sp>
        <p:nvSpPr>
          <p:cNvPr id="23" name="Title 1">
            <a:extLst>
              <a:ext uri="{FF2B5EF4-FFF2-40B4-BE49-F238E27FC236}">
                <a16:creationId xmlns:a16="http://schemas.microsoft.com/office/drawing/2014/main" id="{B1D01E32-D6E1-A04C-BEB6-BD35413B50CB}"/>
              </a:ext>
            </a:extLst>
          </p:cNvPr>
          <p:cNvSpPr txBox="1">
            <a:spLocks/>
          </p:cNvSpPr>
          <p:nvPr userDrawn="1"/>
        </p:nvSpPr>
        <p:spPr>
          <a:xfrm>
            <a:off x="433137" y="109133"/>
            <a:ext cx="8284143" cy="864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en-US"/>
          </a:p>
        </p:txBody>
      </p:sp>
      <p:cxnSp>
        <p:nvCxnSpPr>
          <p:cNvPr id="24" name="Straight Connector 23">
            <a:extLst>
              <a:ext uri="{FF2B5EF4-FFF2-40B4-BE49-F238E27FC236}">
                <a16:creationId xmlns:a16="http://schemas.microsoft.com/office/drawing/2014/main" id="{792FEF00-F91F-DC42-9E00-BCDEF2AF548A}"/>
              </a:ext>
            </a:extLst>
          </p:cNvPr>
          <p:cNvCxnSpPr>
            <a:cxnSpLocks/>
          </p:cNvCxnSpPr>
          <p:nvPr userDrawn="1"/>
        </p:nvCxnSpPr>
        <p:spPr>
          <a:xfrm>
            <a:off x="-1107582" y="1395208"/>
            <a:ext cx="14026556" cy="1"/>
          </a:xfrm>
          <a:prstGeom prst="line">
            <a:avLst/>
          </a:prstGeom>
          <a:ln w="889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228FEB02-78DB-7045-856B-6ED33CEA564B}"/>
              </a:ext>
            </a:extLst>
          </p:cNvPr>
          <p:cNvSpPr/>
          <p:nvPr userDrawn="1"/>
        </p:nvSpPr>
        <p:spPr>
          <a:xfrm>
            <a:off x="675861" y="664463"/>
            <a:ext cx="10774018" cy="1405396"/>
          </a:xfrm>
          <a:prstGeom prst="roundRect">
            <a:avLst/>
          </a:prstGeom>
          <a:solidFill>
            <a:schemeClr val="bg1"/>
          </a:solidFill>
          <a:ln w="88900" cap="rnd">
            <a:solidFill>
              <a:srgbClr val="FBB04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19">
            <a:extLst>
              <a:ext uri="{FF2B5EF4-FFF2-40B4-BE49-F238E27FC236}">
                <a16:creationId xmlns:a16="http://schemas.microsoft.com/office/drawing/2014/main" id="{91F040F2-1C76-9446-9399-95CFDFED59A6}"/>
              </a:ext>
            </a:extLst>
          </p:cNvPr>
          <p:cNvSpPr>
            <a:spLocks noGrp="1"/>
          </p:cNvSpPr>
          <p:nvPr>
            <p:ph sz="quarter" idx="10"/>
          </p:nvPr>
        </p:nvSpPr>
        <p:spPr>
          <a:xfrm>
            <a:off x="903401" y="793587"/>
            <a:ext cx="10377488" cy="1160339"/>
          </a:xfrm>
        </p:spPr>
        <p:txBody>
          <a:bodyPr anchor="ctr">
            <a:normAutofit/>
          </a:bodyPr>
          <a:lstStyle>
            <a:lvl1pPr marL="0" indent="0" algn="ctr">
              <a:buNone/>
              <a:defRPr sz="4000" b="1">
                <a:solidFill>
                  <a:srgbClr val="7F3F98"/>
                </a:solidFill>
              </a:defRPr>
            </a:lvl1pPr>
          </a:lstStyle>
          <a:p>
            <a:pPr lvl="0"/>
            <a:r>
              <a:rPr lang="en-US"/>
              <a:t>Click to edit Master text styles</a:t>
            </a:r>
          </a:p>
        </p:txBody>
      </p:sp>
    </p:spTree>
    <p:extLst>
      <p:ext uri="{BB962C8B-B14F-4D97-AF65-F5344CB8AC3E}">
        <p14:creationId xmlns:p14="http://schemas.microsoft.com/office/powerpoint/2010/main" val="2876058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1B6E7-38FD-8D4C-977F-6928D87BD6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823875"/>
            <a:ext cx="12256055" cy="8108087"/>
          </a:xfrm>
          <a:prstGeom prst="rect">
            <a:avLst/>
          </a:prstGeom>
        </p:spPr>
      </p:pic>
      <p:sp>
        <p:nvSpPr>
          <p:cNvPr id="2" name="Title 1"/>
          <p:cNvSpPr>
            <a:spLocks noGrp="1"/>
          </p:cNvSpPr>
          <p:nvPr>
            <p:ph type="ctrTitle"/>
          </p:nvPr>
        </p:nvSpPr>
        <p:spPr>
          <a:xfrm>
            <a:off x="1774166" y="5900467"/>
            <a:ext cx="8643669" cy="690114"/>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6" name="Picture 15">
            <a:extLst>
              <a:ext uri="{FF2B5EF4-FFF2-40B4-BE49-F238E27FC236}">
                <a16:creationId xmlns:a16="http://schemas.microsoft.com/office/drawing/2014/main" id="{6AF3C0A1-4881-A64C-ACB8-10B168EDA48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1671" y="-1523582"/>
            <a:ext cx="13457073" cy="3462922"/>
          </a:xfrm>
          <a:prstGeom prst="rect">
            <a:avLst/>
          </a:prstGeom>
        </p:spPr>
      </p:pic>
      <p:sp>
        <p:nvSpPr>
          <p:cNvPr id="17" name="Title 1">
            <a:extLst>
              <a:ext uri="{FF2B5EF4-FFF2-40B4-BE49-F238E27FC236}">
                <a16:creationId xmlns:a16="http://schemas.microsoft.com/office/drawing/2014/main" id="{BAF9C9F0-F082-B84A-AFC8-568A27A6E666}"/>
              </a:ext>
            </a:extLst>
          </p:cNvPr>
          <p:cNvSpPr txBox="1">
            <a:spLocks/>
          </p:cNvSpPr>
          <p:nvPr userDrawn="1"/>
        </p:nvSpPr>
        <p:spPr>
          <a:xfrm>
            <a:off x="8806497" y="-30351"/>
            <a:ext cx="2654369" cy="1004201"/>
          </a:xfrm>
          <a:custGeom>
            <a:avLst/>
            <a:gdLst>
              <a:gd name="connsiteX0" fmla="*/ 0 w 3378354"/>
              <a:gd name="connsiteY0" fmla="*/ 0 h 1193181"/>
              <a:gd name="connsiteX1" fmla="*/ 3378354 w 3378354"/>
              <a:gd name="connsiteY1" fmla="*/ 0 h 1193181"/>
              <a:gd name="connsiteX2" fmla="*/ 3378354 w 3378354"/>
              <a:gd name="connsiteY2" fmla="*/ 1193181 h 1193181"/>
              <a:gd name="connsiteX3" fmla="*/ 0 w 3378354"/>
              <a:gd name="connsiteY3" fmla="*/ 1193181 h 1193181"/>
              <a:gd name="connsiteX4" fmla="*/ 0 w 3378354"/>
              <a:gd name="connsiteY4" fmla="*/ 0 h 1193181"/>
              <a:gd name="connsiteX0" fmla="*/ 221064 w 3599418"/>
              <a:gd name="connsiteY0" fmla="*/ 0 h 1193181"/>
              <a:gd name="connsiteX1" fmla="*/ 3599418 w 3599418"/>
              <a:gd name="connsiteY1" fmla="*/ 0 h 1193181"/>
              <a:gd name="connsiteX2" fmla="*/ 3599418 w 3599418"/>
              <a:gd name="connsiteY2" fmla="*/ 1193181 h 1193181"/>
              <a:gd name="connsiteX3" fmla="*/ 0 w 3599418"/>
              <a:gd name="connsiteY3" fmla="*/ 1193181 h 1193181"/>
              <a:gd name="connsiteX4" fmla="*/ 221064 w 3599418"/>
              <a:gd name="connsiteY4" fmla="*/ 0 h 1193181"/>
              <a:gd name="connsiteX0" fmla="*/ 221064 w 3599418"/>
              <a:gd name="connsiteY0" fmla="*/ 0 h 1213278"/>
              <a:gd name="connsiteX1" fmla="*/ 3599418 w 3599418"/>
              <a:gd name="connsiteY1" fmla="*/ 0 h 1213278"/>
              <a:gd name="connsiteX2" fmla="*/ 3388402 w 3599418"/>
              <a:gd name="connsiteY2" fmla="*/ 1213278 h 1213278"/>
              <a:gd name="connsiteX3" fmla="*/ 0 w 3599418"/>
              <a:gd name="connsiteY3" fmla="*/ 1193181 h 1213278"/>
              <a:gd name="connsiteX4" fmla="*/ 221064 w 3599418"/>
              <a:gd name="connsiteY4" fmla="*/ 0 h 1213278"/>
              <a:gd name="connsiteX0" fmla="*/ 221064 w 3599418"/>
              <a:gd name="connsiteY0" fmla="*/ 0 h 1199251"/>
              <a:gd name="connsiteX1" fmla="*/ 3599418 w 3599418"/>
              <a:gd name="connsiteY1" fmla="*/ 0 h 1199251"/>
              <a:gd name="connsiteX2" fmla="*/ 3388402 w 3599418"/>
              <a:gd name="connsiteY2" fmla="*/ 1199251 h 1199251"/>
              <a:gd name="connsiteX3" fmla="*/ 0 w 3599418"/>
              <a:gd name="connsiteY3" fmla="*/ 1193181 h 1199251"/>
              <a:gd name="connsiteX4" fmla="*/ 221064 w 3599418"/>
              <a:gd name="connsiteY4" fmla="*/ 0 h 1199251"/>
              <a:gd name="connsiteX0" fmla="*/ 247107 w 3625461"/>
              <a:gd name="connsiteY0" fmla="*/ 0 h 1208457"/>
              <a:gd name="connsiteX1" fmla="*/ 3625461 w 3625461"/>
              <a:gd name="connsiteY1" fmla="*/ 0 h 1208457"/>
              <a:gd name="connsiteX2" fmla="*/ 3414445 w 3625461"/>
              <a:gd name="connsiteY2" fmla="*/ 1199251 h 1208457"/>
              <a:gd name="connsiteX3" fmla="*/ 0 w 3625461"/>
              <a:gd name="connsiteY3" fmla="*/ 1208457 h 1208457"/>
              <a:gd name="connsiteX4" fmla="*/ 247107 w 3625461"/>
              <a:gd name="connsiteY4" fmla="*/ 0 h 1208457"/>
              <a:gd name="connsiteX0" fmla="*/ 247107 w 3625461"/>
              <a:gd name="connsiteY0" fmla="*/ 0 h 1208457"/>
              <a:gd name="connsiteX1" fmla="*/ 3625461 w 3625461"/>
              <a:gd name="connsiteY1" fmla="*/ 0 h 1208457"/>
              <a:gd name="connsiteX2" fmla="*/ 3397083 w 3625461"/>
              <a:gd name="connsiteY2" fmla="*/ 1206890 h 1208457"/>
              <a:gd name="connsiteX3" fmla="*/ 0 w 3625461"/>
              <a:gd name="connsiteY3" fmla="*/ 1208457 h 1208457"/>
              <a:gd name="connsiteX4" fmla="*/ 247107 w 3625461"/>
              <a:gd name="connsiteY4" fmla="*/ 0 h 1208457"/>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accent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8" name="Picture 17">
            <a:extLst>
              <a:ext uri="{FF2B5EF4-FFF2-40B4-BE49-F238E27FC236}">
                <a16:creationId xmlns:a16="http://schemas.microsoft.com/office/drawing/2014/main" id="{71F11946-F4FF-6E45-B447-FDD9B76B92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8" name="Title 5">
            <a:extLst>
              <a:ext uri="{FF2B5EF4-FFF2-40B4-BE49-F238E27FC236}">
                <a16:creationId xmlns:a16="http://schemas.microsoft.com/office/drawing/2014/main" id="{84FDE8A3-4462-44D0-ACFF-840171622146}"/>
              </a:ext>
            </a:extLst>
          </p:cNvPr>
          <p:cNvSpPr txBox="1">
            <a:spLocks/>
          </p:cNvSpPr>
          <p:nvPr userDrawn="1"/>
        </p:nvSpPr>
        <p:spPr>
          <a:xfrm>
            <a:off x="433137" y="0"/>
            <a:ext cx="82841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2641911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0836654-57D7-BB4A-8125-1A9E7F909158}"/>
              </a:ext>
            </a:extLst>
          </p:cNvPr>
          <p:cNvSpPr/>
          <p:nvPr userDrawn="1"/>
        </p:nvSpPr>
        <p:spPr>
          <a:xfrm>
            <a:off x="7743707" y="516559"/>
            <a:ext cx="4742163" cy="636566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1F5F0FA-B2D8-C145-8B5C-D8C2C87CE9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88002" y="429502"/>
            <a:ext cx="8531710" cy="6428498"/>
          </a:xfrm>
          <a:prstGeom prst="rect">
            <a:avLst/>
          </a:prstGeom>
        </p:spPr>
      </p:pic>
      <p:sp>
        <p:nvSpPr>
          <p:cNvPr id="2" name="Rectangle 1">
            <a:extLst>
              <a:ext uri="{FF2B5EF4-FFF2-40B4-BE49-F238E27FC236}">
                <a16:creationId xmlns:a16="http://schemas.microsoft.com/office/drawing/2014/main" id="{D434D055-6EB2-E541-8B7E-77038F5ADAF9}"/>
              </a:ext>
            </a:extLst>
          </p:cNvPr>
          <p:cNvSpPr/>
          <p:nvPr userDrawn="1"/>
        </p:nvSpPr>
        <p:spPr>
          <a:xfrm>
            <a:off x="-884255" y="0"/>
            <a:ext cx="13273873" cy="703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A30BC6-975B-384F-B213-B588615CC0D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6487" y="-632980"/>
            <a:ext cx="12633454" cy="1336365"/>
          </a:xfrm>
          <a:prstGeom prst="rect">
            <a:avLst/>
          </a:prstGeom>
        </p:spPr>
      </p:pic>
      <p:sp>
        <p:nvSpPr>
          <p:cNvPr id="8" name="Rectangle 6">
            <a:extLst>
              <a:ext uri="{FF2B5EF4-FFF2-40B4-BE49-F238E27FC236}">
                <a16:creationId xmlns:a16="http://schemas.microsoft.com/office/drawing/2014/main" id="{9C95A731-3283-8748-B18E-081A0B169C04}"/>
              </a:ext>
            </a:extLst>
          </p:cNvPr>
          <p:cNvSpPr/>
          <p:nvPr userDrawn="1"/>
        </p:nvSpPr>
        <p:spPr>
          <a:xfrm>
            <a:off x="10470599" y="-251209"/>
            <a:ext cx="1872145" cy="873291"/>
          </a:xfrm>
          <a:custGeom>
            <a:avLst/>
            <a:gdLst>
              <a:gd name="connsiteX0" fmla="*/ 0 w 1665922"/>
              <a:gd name="connsiteY0" fmla="*/ 0 h 823965"/>
              <a:gd name="connsiteX1" fmla="*/ 1665922 w 1665922"/>
              <a:gd name="connsiteY1" fmla="*/ 0 h 823965"/>
              <a:gd name="connsiteX2" fmla="*/ 1665922 w 1665922"/>
              <a:gd name="connsiteY2" fmla="*/ 823965 h 823965"/>
              <a:gd name="connsiteX3" fmla="*/ 0 w 1665922"/>
              <a:gd name="connsiteY3" fmla="*/ 823965 h 823965"/>
              <a:gd name="connsiteX4" fmla="*/ 0 w 1665922"/>
              <a:gd name="connsiteY4" fmla="*/ 0 h 823965"/>
              <a:gd name="connsiteX0" fmla="*/ 200967 w 1665922"/>
              <a:gd name="connsiteY0" fmla="*/ 0 h 834013"/>
              <a:gd name="connsiteX1" fmla="*/ 1665922 w 1665922"/>
              <a:gd name="connsiteY1" fmla="*/ 10048 h 834013"/>
              <a:gd name="connsiteX2" fmla="*/ 1665922 w 1665922"/>
              <a:gd name="connsiteY2" fmla="*/ 834013 h 834013"/>
              <a:gd name="connsiteX3" fmla="*/ 0 w 1665922"/>
              <a:gd name="connsiteY3" fmla="*/ 834013 h 834013"/>
              <a:gd name="connsiteX4" fmla="*/ 200967 w 1665922"/>
              <a:gd name="connsiteY4" fmla="*/ 0 h 834013"/>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FE8E250-E826-104C-9568-81C1A9A6EB5B}"/>
              </a:ext>
            </a:extLst>
          </p:cNvPr>
          <p:cNvSpPr/>
          <p:nvPr userDrawn="1"/>
        </p:nvSpPr>
        <p:spPr>
          <a:xfrm>
            <a:off x="10741688" y="116681"/>
            <a:ext cx="1286189" cy="359168"/>
          </a:xfrm>
          <a:prstGeom prst="rect">
            <a:avLst/>
          </a:prstGeom>
          <a:blipFill dpi="0" rotWithShape="1">
            <a:blip r:embed="rId4" cstate="screen">
              <a:alphaModFix amt="7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677F8093-6A2B-384C-932F-E1DA417E244E}"/>
              </a:ext>
            </a:extLst>
          </p:cNvPr>
          <p:cNvSpPr/>
          <p:nvPr userDrawn="1"/>
        </p:nvSpPr>
        <p:spPr>
          <a:xfrm>
            <a:off x="8211451" y="2367171"/>
            <a:ext cx="3689684" cy="2123658"/>
          </a:xfrm>
          <a:prstGeom prst="rect">
            <a:avLst/>
          </a:prstGeom>
        </p:spPr>
        <p:txBody>
          <a:bodyPr wrap="square">
            <a:spAutoFit/>
          </a:bodyPr>
          <a:lstStyle/>
          <a:p>
            <a:pPr algn="ctr"/>
            <a:r>
              <a:rPr lang="en-US" sz="4400">
                <a:solidFill>
                  <a:schemeClr val="bg1"/>
                </a:solidFill>
              </a:rPr>
              <a:t>Click to edit Master title style</a:t>
            </a:r>
          </a:p>
        </p:txBody>
      </p:sp>
    </p:spTree>
    <p:extLst>
      <p:ext uri="{BB962C8B-B14F-4D97-AF65-F5344CB8AC3E}">
        <p14:creationId xmlns:p14="http://schemas.microsoft.com/office/powerpoint/2010/main" val="13272811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6C68D-185B-0D40-9D14-BB5C1B82E2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23" y="1352380"/>
            <a:ext cx="12305842" cy="8203895"/>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3" name="Picture 12">
            <a:extLst>
              <a:ext uri="{FF2B5EF4-FFF2-40B4-BE49-F238E27FC236}">
                <a16:creationId xmlns:a16="http://schemas.microsoft.com/office/drawing/2014/main" id="{673CFBB8-13FA-384D-9748-2681A6FE0BE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1671" y="-1523582"/>
            <a:ext cx="13457073" cy="3462922"/>
          </a:xfrm>
          <a:prstGeom prst="rect">
            <a:avLst/>
          </a:prstGeom>
        </p:spPr>
      </p:pic>
      <p:sp>
        <p:nvSpPr>
          <p:cNvPr id="14" name="Title 1">
            <a:extLst>
              <a:ext uri="{FF2B5EF4-FFF2-40B4-BE49-F238E27FC236}">
                <a16:creationId xmlns:a16="http://schemas.microsoft.com/office/drawing/2014/main" id="{F1725606-5FFB-D14F-A5BC-6D9C016C41A7}"/>
              </a:ext>
            </a:extLst>
          </p:cNvPr>
          <p:cNvSpPr txBox="1">
            <a:spLocks/>
          </p:cNvSpPr>
          <p:nvPr userDrawn="1"/>
        </p:nvSpPr>
        <p:spPr>
          <a:xfrm>
            <a:off x="8806497" y="-30351"/>
            <a:ext cx="2654369" cy="1004201"/>
          </a:xfrm>
          <a:custGeom>
            <a:avLst/>
            <a:gdLst>
              <a:gd name="connsiteX0" fmla="*/ 0 w 3378354"/>
              <a:gd name="connsiteY0" fmla="*/ 0 h 1193181"/>
              <a:gd name="connsiteX1" fmla="*/ 3378354 w 3378354"/>
              <a:gd name="connsiteY1" fmla="*/ 0 h 1193181"/>
              <a:gd name="connsiteX2" fmla="*/ 3378354 w 3378354"/>
              <a:gd name="connsiteY2" fmla="*/ 1193181 h 1193181"/>
              <a:gd name="connsiteX3" fmla="*/ 0 w 3378354"/>
              <a:gd name="connsiteY3" fmla="*/ 1193181 h 1193181"/>
              <a:gd name="connsiteX4" fmla="*/ 0 w 3378354"/>
              <a:gd name="connsiteY4" fmla="*/ 0 h 1193181"/>
              <a:gd name="connsiteX0" fmla="*/ 221064 w 3599418"/>
              <a:gd name="connsiteY0" fmla="*/ 0 h 1193181"/>
              <a:gd name="connsiteX1" fmla="*/ 3599418 w 3599418"/>
              <a:gd name="connsiteY1" fmla="*/ 0 h 1193181"/>
              <a:gd name="connsiteX2" fmla="*/ 3599418 w 3599418"/>
              <a:gd name="connsiteY2" fmla="*/ 1193181 h 1193181"/>
              <a:gd name="connsiteX3" fmla="*/ 0 w 3599418"/>
              <a:gd name="connsiteY3" fmla="*/ 1193181 h 1193181"/>
              <a:gd name="connsiteX4" fmla="*/ 221064 w 3599418"/>
              <a:gd name="connsiteY4" fmla="*/ 0 h 1193181"/>
              <a:gd name="connsiteX0" fmla="*/ 221064 w 3599418"/>
              <a:gd name="connsiteY0" fmla="*/ 0 h 1213278"/>
              <a:gd name="connsiteX1" fmla="*/ 3599418 w 3599418"/>
              <a:gd name="connsiteY1" fmla="*/ 0 h 1213278"/>
              <a:gd name="connsiteX2" fmla="*/ 3388402 w 3599418"/>
              <a:gd name="connsiteY2" fmla="*/ 1213278 h 1213278"/>
              <a:gd name="connsiteX3" fmla="*/ 0 w 3599418"/>
              <a:gd name="connsiteY3" fmla="*/ 1193181 h 1213278"/>
              <a:gd name="connsiteX4" fmla="*/ 221064 w 3599418"/>
              <a:gd name="connsiteY4" fmla="*/ 0 h 1213278"/>
              <a:gd name="connsiteX0" fmla="*/ 221064 w 3599418"/>
              <a:gd name="connsiteY0" fmla="*/ 0 h 1199251"/>
              <a:gd name="connsiteX1" fmla="*/ 3599418 w 3599418"/>
              <a:gd name="connsiteY1" fmla="*/ 0 h 1199251"/>
              <a:gd name="connsiteX2" fmla="*/ 3388402 w 3599418"/>
              <a:gd name="connsiteY2" fmla="*/ 1199251 h 1199251"/>
              <a:gd name="connsiteX3" fmla="*/ 0 w 3599418"/>
              <a:gd name="connsiteY3" fmla="*/ 1193181 h 1199251"/>
              <a:gd name="connsiteX4" fmla="*/ 221064 w 3599418"/>
              <a:gd name="connsiteY4" fmla="*/ 0 h 1199251"/>
              <a:gd name="connsiteX0" fmla="*/ 247107 w 3625461"/>
              <a:gd name="connsiteY0" fmla="*/ 0 h 1208457"/>
              <a:gd name="connsiteX1" fmla="*/ 3625461 w 3625461"/>
              <a:gd name="connsiteY1" fmla="*/ 0 h 1208457"/>
              <a:gd name="connsiteX2" fmla="*/ 3414445 w 3625461"/>
              <a:gd name="connsiteY2" fmla="*/ 1199251 h 1208457"/>
              <a:gd name="connsiteX3" fmla="*/ 0 w 3625461"/>
              <a:gd name="connsiteY3" fmla="*/ 1208457 h 1208457"/>
              <a:gd name="connsiteX4" fmla="*/ 247107 w 3625461"/>
              <a:gd name="connsiteY4" fmla="*/ 0 h 1208457"/>
              <a:gd name="connsiteX0" fmla="*/ 247107 w 3625461"/>
              <a:gd name="connsiteY0" fmla="*/ 0 h 1208457"/>
              <a:gd name="connsiteX1" fmla="*/ 3625461 w 3625461"/>
              <a:gd name="connsiteY1" fmla="*/ 0 h 1208457"/>
              <a:gd name="connsiteX2" fmla="*/ 3397083 w 3625461"/>
              <a:gd name="connsiteY2" fmla="*/ 1206890 h 1208457"/>
              <a:gd name="connsiteX3" fmla="*/ 0 w 3625461"/>
              <a:gd name="connsiteY3" fmla="*/ 1208457 h 1208457"/>
              <a:gd name="connsiteX4" fmla="*/ 247107 w 3625461"/>
              <a:gd name="connsiteY4" fmla="*/ 0 h 1208457"/>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accent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8" name="Picture 17">
            <a:extLst>
              <a:ext uri="{FF2B5EF4-FFF2-40B4-BE49-F238E27FC236}">
                <a16:creationId xmlns:a16="http://schemas.microsoft.com/office/drawing/2014/main" id="{98ACFB07-662D-1C4C-90E0-ACAD74DA7645}"/>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8" name="Title 5">
            <a:extLst>
              <a:ext uri="{FF2B5EF4-FFF2-40B4-BE49-F238E27FC236}">
                <a16:creationId xmlns:a16="http://schemas.microsoft.com/office/drawing/2014/main" id="{388FDE3C-662E-4FAA-9747-7F1B2C95A96C}"/>
              </a:ext>
            </a:extLst>
          </p:cNvPr>
          <p:cNvSpPr txBox="1">
            <a:spLocks/>
          </p:cNvSpPr>
          <p:nvPr userDrawn="1"/>
        </p:nvSpPr>
        <p:spPr>
          <a:xfrm>
            <a:off x="433137" y="0"/>
            <a:ext cx="82841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353434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52745-DDED-0F48-9238-1A5E839A4A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1055"/>
            <a:ext cx="12269119" cy="8179413"/>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3" name="Picture 12">
            <a:extLst>
              <a:ext uri="{FF2B5EF4-FFF2-40B4-BE49-F238E27FC236}">
                <a16:creationId xmlns:a16="http://schemas.microsoft.com/office/drawing/2014/main" id="{6CDFD876-76A9-3040-B6D2-453C0C065E6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1671" y="-1523582"/>
            <a:ext cx="13457073" cy="3462922"/>
          </a:xfrm>
          <a:prstGeom prst="rect">
            <a:avLst/>
          </a:prstGeom>
        </p:spPr>
      </p:pic>
      <p:sp>
        <p:nvSpPr>
          <p:cNvPr id="14" name="Title 1">
            <a:extLst>
              <a:ext uri="{FF2B5EF4-FFF2-40B4-BE49-F238E27FC236}">
                <a16:creationId xmlns:a16="http://schemas.microsoft.com/office/drawing/2014/main" id="{1832FAA0-8268-0240-9D10-1FE7ECDF3751}"/>
              </a:ext>
            </a:extLst>
          </p:cNvPr>
          <p:cNvSpPr txBox="1">
            <a:spLocks/>
          </p:cNvSpPr>
          <p:nvPr userDrawn="1"/>
        </p:nvSpPr>
        <p:spPr>
          <a:xfrm>
            <a:off x="8806497" y="-30351"/>
            <a:ext cx="2654369" cy="1004201"/>
          </a:xfrm>
          <a:custGeom>
            <a:avLst/>
            <a:gdLst>
              <a:gd name="connsiteX0" fmla="*/ 0 w 3378354"/>
              <a:gd name="connsiteY0" fmla="*/ 0 h 1193181"/>
              <a:gd name="connsiteX1" fmla="*/ 3378354 w 3378354"/>
              <a:gd name="connsiteY1" fmla="*/ 0 h 1193181"/>
              <a:gd name="connsiteX2" fmla="*/ 3378354 w 3378354"/>
              <a:gd name="connsiteY2" fmla="*/ 1193181 h 1193181"/>
              <a:gd name="connsiteX3" fmla="*/ 0 w 3378354"/>
              <a:gd name="connsiteY3" fmla="*/ 1193181 h 1193181"/>
              <a:gd name="connsiteX4" fmla="*/ 0 w 3378354"/>
              <a:gd name="connsiteY4" fmla="*/ 0 h 1193181"/>
              <a:gd name="connsiteX0" fmla="*/ 221064 w 3599418"/>
              <a:gd name="connsiteY0" fmla="*/ 0 h 1193181"/>
              <a:gd name="connsiteX1" fmla="*/ 3599418 w 3599418"/>
              <a:gd name="connsiteY1" fmla="*/ 0 h 1193181"/>
              <a:gd name="connsiteX2" fmla="*/ 3599418 w 3599418"/>
              <a:gd name="connsiteY2" fmla="*/ 1193181 h 1193181"/>
              <a:gd name="connsiteX3" fmla="*/ 0 w 3599418"/>
              <a:gd name="connsiteY3" fmla="*/ 1193181 h 1193181"/>
              <a:gd name="connsiteX4" fmla="*/ 221064 w 3599418"/>
              <a:gd name="connsiteY4" fmla="*/ 0 h 1193181"/>
              <a:gd name="connsiteX0" fmla="*/ 221064 w 3599418"/>
              <a:gd name="connsiteY0" fmla="*/ 0 h 1213278"/>
              <a:gd name="connsiteX1" fmla="*/ 3599418 w 3599418"/>
              <a:gd name="connsiteY1" fmla="*/ 0 h 1213278"/>
              <a:gd name="connsiteX2" fmla="*/ 3388402 w 3599418"/>
              <a:gd name="connsiteY2" fmla="*/ 1213278 h 1213278"/>
              <a:gd name="connsiteX3" fmla="*/ 0 w 3599418"/>
              <a:gd name="connsiteY3" fmla="*/ 1193181 h 1213278"/>
              <a:gd name="connsiteX4" fmla="*/ 221064 w 3599418"/>
              <a:gd name="connsiteY4" fmla="*/ 0 h 1213278"/>
              <a:gd name="connsiteX0" fmla="*/ 221064 w 3599418"/>
              <a:gd name="connsiteY0" fmla="*/ 0 h 1199251"/>
              <a:gd name="connsiteX1" fmla="*/ 3599418 w 3599418"/>
              <a:gd name="connsiteY1" fmla="*/ 0 h 1199251"/>
              <a:gd name="connsiteX2" fmla="*/ 3388402 w 3599418"/>
              <a:gd name="connsiteY2" fmla="*/ 1199251 h 1199251"/>
              <a:gd name="connsiteX3" fmla="*/ 0 w 3599418"/>
              <a:gd name="connsiteY3" fmla="*/ 1193181 h 1199251"/>
              <a:gd name="connsiteX4" fmla="*/ 221064 w 3599418"/>
              <a:gd name="connsiteY4" fmla="*/ 0 h 1199251"/>
              <a:gd name="connsiteX0" fmla="*/ 247107 w 3625461"/>
              <a:gd name="connsiteY0" fmla="*/ 0 h 1208457"/>
              <a:gd name="connsiteX1" fmla="*/ 3625461 w 3625461"/>
              <a:gd name="connsiteY1" fmla="*/ 0 h 1208457"/>
              <a:gd name="connsiteX2" fmla="*/ 3414445 w 3625461"/>
              <a:gd name="connsiteY2" fmla="*/ 1199251 h 1208457"/>
              <a:gd name="connsiteX3" fmla="*/ 0 w 3625461"/>
              <a:gd name="connsiteY3" fmla="*/ 1208457 h 1208457"/>
              <a:gd name="connsiteX4" fmla="*/ 247107 w 3625461"/>
              <a:gd name="connsiteY4" fmla="*/ 0 h 1208457"/>
              <a:gd name="connsiteX0" fmla="*/ 247107 w 3625461"/>
              <a:gd name="connsiteY0" fmla="*/ 0 h 1208457"/>
              <a:gd name="connsiteX1" fmla="*/ 3625461 w 3625461"/>
              <a:gd name="connsiteY1" fmla="*/ 0 h 1208457"/>
              <a:gd name="connsiteX2" fmla="*/ 3397083 w 3625461"/>
              <a:gd name="connsiteY2" fmla="*/ 1206890 h 1208457"/>
              <a:gd name="connsiteX3" fmla="*/ 0 w 3625461"/>
              <a:gd name="connsiteY3" fmla="*/ 1208457 h 1208457"/>
              <a:gd name="connsiteX4" fmla="*/ 247107 w 3625461"/>
              <a:gd name="connsiteY4" fmla="*/ 0 h 1208457"/>
              <a:gd name="connsiteX0" fmla="*/ 247107 w 3625461"/>
              <a:gd name="connsiteY0" fmla="*/ 0 h 1206890"/>
              <a:gd name="connsiteX1" fmla="*/ 3625461 w 3625461"/>
              <a:gd name="connsiteY1" fmla="*/ 0 h 1206890"/>
              <a:gd name="connsiteX2" fmla="*/ 3397083 w 3625461"/>
              <a:gd name="connsiteY2" fmla="*/ 1206890 h 1206890"/>
              <a:gd name="connsiteX3" fmla="*/ 0 w 3625461"/>
              <a:gd name="connsiteY3" fmla="*/ 1200819 h 1206890"/>
              <a:gd name="connsiteX4" fmla="*/ 247107 w 3625461"/>
              <a:gd name="connsiteY4" fmla="*/ 0 h 120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461" h="1206890">
                <a:moveTo>
                  <a:pt x="247107" y="0"/>
                </a:moveTo>
                <a:lnTo>
                  <a:pt x="3625461" y="0"/>
                </a:lnTo>
                <a:lnTo>
                  <a:pt x="3397083" y="1206890"/>
                </a:lnTo>
                <a:lnTo>
                  <a:pt x="0" y="1200819"/>
                </a:lnTo>
                <a:lnTo>
                  <a:pt x="247107" y="0"/>
                </a:lnTo>
                <a:close/>
              </a:path>
            </a:pathLst>
          </a:custGeom>
          <a:solidFill>
            <a:schemeClr val="accent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8" name="Picture 17">
            <a:extLst>
              <a:ext uri="{FF2B5EF4-FFF2-40B4-BE49-F238E27FC236}">
                <a16:creationId xmlns:a16="http://schemas.microsoft.com/office/drawing/2014/main" id="{4C61F3B6-5937-AD41-81BF-E9FF040F490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54387" y="267419"/>
            <a:ext cx="1984121" cy="449841"/>
          </a:xfrm>
          <a:prstGeom prst="rect">
            <a:avLst/>
          </a:prstGeom>
        </p:spPr>
      </p:pic>
      <p:sp>
        <p:nvSpPr>
          <p:cNvPr id="8" name="Title 5">
            <a:extLst>
              <a:ext uri="{FF2B5EF4-FFF2-40B4-BE49-F238E27FC236}">
                <a16:creationId xmlns:a16="http://schemas.microsoft.com/office/drawing/2014/main" id="{C6EF0D9C-3E8A-4E8C-86A0-6031A03BB806}"/>
              </a:ext>
            </a:extLst>
          </p:cNvPr>
          <p:cNvSpPr txBox="1">
            <a:spLocks/>
          </p:cNvSpPr>
          <p:nvPr userDrawn="1"/>
        </p:nvSpPr>
        <p:spPr>
          <a:xfrm>
            <a:off x="433137" y="0"/>
            <a:ext cx="82841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9624646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Title 6"/>
          <p:cNvSpPr>
            <a:spLocks noGrp="1"/>
          </p:cNvSpPr>
          <p:nvPr>
            <p:ph type="title"/>
          </p:nvPr>
        </p:nvSpPr>
        <p:spPr/>
        <p:txBody>
          <a:bodyPr/>
          <a:lstStyle>
            <a:lvl1pPr>
              <a:defRPr>
                <a:latin typeface="Calibri" panose="020F050202020403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0C7EF5E9-C795-4C0A-BBCE-0416B25608CC}"/>
              </a:ext>
            </a:extLst>
          </p:cNvPr>
          <p:cNvSpPr/>
          <p:nvPr userDrawn="1"/>
        </p:nvSpPr>
        <p:spPr>
          <a:xfrm>
            <a:off x="10224347" y="3"/>
            <a:ext cx="1950720" cy="469467"/>
          </a:xfrm>
          <a:prstGeom prst="rect">
            <a:avLst/>
          </a:prstGeom>
          <a:blipFill dpi="0" rotWithShape="1">
            <a:blip r:embed="rId2" cstate="screen">
              <a:alphaModFix amt="4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4">
            <a:extLst>
              <a:ext uri="{FF2B5EF4-FFF2-40B4-BE49-F238E27FC236}">
                <a16:creationId xmlns:a16="http://schemas.microsoft.com/office/drawing/2014/main" id="{AB299780-F673-4B42-9EAF-2D7E85B502FD}"/>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7" name="Footer Placeholder 4">
            <a:extLst>
              <a:ext uri="{FF2B5EF4-FFF2-40B4-BE49-F238E27FC236}">
                <a16:creationId xmlns:a16="http://schemas.microsoft.com/office/drawing/2014/main" id="{3276E024-5697-43F7-91AD-D23794F9E4C0}"/>
              </a:ext>
            </a:extLst>
          </p:cNvPr>
          <p:cNvSpPr txBox="1">
            <a:spLocks/>
          </p:cNvSpPr>
          <p:nvPr userDrawn="1"/>
        </p:nvSpPr>
        <p:spPr>
          <a:xfrm>
            <a:off x="5523581" y="6588088"/>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 LENA</a:t>
            </a:r>
          </a:p>
        </p:txBody>
      </p:sp>
      <p:sp>
        <p:nvSpPr>
          <p:cNvPr id="10" name="Footer Placeholder 4">
            <a:extLst>
              <a:ext uri="{FF2B5EF4-FFF2-40B4-BE49-F238E27FC236}">
                <a16:creationId xmlns:a16="http://schemas.microsoft.com/office/drawing/2014/main" id="{4C92DE12-9B7D-4146-8D67-D95CECD232DD}"/>
              </a:ext>
            </a:extLst>
          </p:cNvPr>
          <p:cNvSpPr txBox="1">
            <a:spLocks/>
          </p:cNvSpPr>
          <p:nvPr userDrawn="1"/>
        </p:nvSpPr>
        <p:spPr>
          <a:xfrm>
            <a:off x="838200" y="6588088"/>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January 9, 2018</a:t>
            </a:r>
          </a:p>
        </p:txBody>
      </p:sp>
      <p:sp>
        <p:nvSpPr>
          <p:cNvPr id="20" name="Rectangle 19">
            <a:extLst>
              <a:ext uri="{FF2B5EF4-FFF2-40B4-BE49-F238E27FC236}">
                <a16:creationId xmlns:a16="http://schemas.microsoft.com/office/drawing/2014/main" id="{35DFECBE-C824-F949-A766-C904E8A8C263}"/>
              </a:ext>
            </a:extLst>
          </p:cNvPr>
          <p:cNvSpPr/>
          <p:nvPr userDrawn="1"/>
        </p:nvSpPr>
        <p:spPr>
          <a:xfrm>
            <a:off x="10224347" y="3"/>
            <a:ext cx="1950720" cy="469467"/>
          </a:xfrm>
          <a:prstGeom prst="rect">
            <a:avLst/>
          </a:prstGeom>
          <a:blipFill dpi="0" rotWithShape="1">
            <a:blip r:embed="rId2" cstate="screen">
              <a:alphaModFix amt="4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3" name="Picture 22">
            <a:extLst>
              <a:ext uri="{FF2B5EF4-FFF2-40B4-BE49-F238E27FC236}">
                <a16:creationId xmlns:a16="http://schemas.microsoft.com/office/drawing/2014/main" id="{8A61D3B5-C011-574F-94F8-FA05BE93A97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6487" y="-693268"/>
            <a:ext cx="12633454" cy="1502724"/>
          </a:xfrm>
          <a:prstGeom prst="rect">
            <a:avLst/>
          </a:prstGeom>
        </p:spPr>
      </p:pic>
      <p:sp>
        <p:nvSpPr>
          <p:cNvPr id="24" name="Rectangle 6">
            <a:extLst>
              <a:ext uri="{FF2B5EF4-FFF2-40B4-BE49-F238E27FC236}">
                <a16:creationId xmlns:a16="http://schemas.microsoft.com/office/drawing/2014/main" id="{6510B7B2-8E9F-9B45-B304-7572D54D4118}"/>
              </a:ext>
            </a:extLst>
          </p:cNvPr>
          <p:cNvSpPr/>
          <p:nvPr userDrawn="1"/>
        </p:nvSpPr>
        <p:spPr>
          <a:xfrm>
            <a:off x="10470599" y="-251209"/>
            <a:ext cx="1872145" cy="873291"/>
          </a:xfrm>
          <a:custGeom>
            <a:avLst/>
            <a:gdLst>
              <a:gd name="connsiteX0" fmla="*/ 0 w 1665922"/>
              <a:gd name="connsiteY0" fmla="*/ 0 h 823965"/>
              <a:gd name="connsiteX1" fmla="*/ 1665922 w 1665922"/>
              <a:gd name="connsiteY1" fmla="*/ 0 h 823965"/>
              <a:gd name="connsiteX2" fmla="*/ 1665922 w 1665922"/>
              <a:gd name="connsiteY2" fmla="*/ 823965 h 823965"/>
              <a:gd name="connsiteX3" fmla="*/ 0 w 1665922"/>
              <a:gd name="connsiteY3" fmla="*/ 823965 h 823965"/>
              <a:gd name="connsiteX4" fmla="*/ 0 w 1665922"/>
              <a:gd name="connsiteY4" fmla="*/ 0 h 823965"/>
              <a:gd name="connsiteX0" fmla="*/ 200967 w 1665922"/>
              <a:gd name="connsiteY0" fmla="*/ 0 h 834013"/>
              <a:gd name="connsiteX1" fmla="*/ 1665922 w 1665922"/>
              <a:gd name="connsiteY1" fmla="*/ 10048 h 834013"/>
              <a:gd name="connsiteX2" fmla="*/ 1665922 w 1665922"/>
              <a:gd name="connsiteY2" fmla="*/ 834013 h 834013"/>
              <a:gd name="connsiteX3" fmla="*/ 0 w 1665922"/>
              <a:gd name="connsiteY3" fmla="*/ 834013 h 834013"/>
              <a:gd name="connsiteX4" fmla="*/ 200967 w 1665922"/>
              <a:gd name="connsiteY4" fmla="*/ 0 h 834013"/>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3C5ACB8-BC1D-5F46-93A2-6D88913E0770}"/>
              </a:ext>
            </a:extLst>
          </p:cNvPr>
          <p:cNvSpPr/>
          <p:nvPr userDrawn="1"/>
        </p:nvSpPr>
        <p:spPr>
          <a:xfrm>
            <a:off x="10741688" y="116681"/>
            <a:ext cx="1286189" cy="359168"/>
          </a:xfrm>
          <a:prstGeom prst="rect">
            <a:avLst/>
          </a:prstGeom>
          <a:blipFill dpi="0" rotWithShape="1">
            <a:blip r:embed="rId4" cstate="screen">
              <a:alphaModFix amt="7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71679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F51C1-C907-4C18-8663-FE770E11BCA1}"/>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AB43970F-17AB-46C9-A5E6-346583621AA3}"/>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8" name="Footer Placeholder 4">
            <a:extLst>
              <a:ext uri="{FF2B5EF4-FFF2-40B4-BE49-F238E27FC236}">
                <a16:creationId xmlns:a16="http://schemas.microsoft.com/office/drawing/2014/main" id="{96193DFE-83E6-472F-AB6D-FAACCAFFC5E4}"/>
              </a:ext>
            </a:extLst>
          </p:cNvPr>
          <p:cNvSpPr txBox="1">
            <a:spLocks/>
          </p:cNvSpPr>
          <p:nvPr userDrawn="1"/>
        </p:nvSpPr>
        <p:spPr>
          <a:xfrm>
            <a:off x="838200" y="6588088"/>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December 12, 2017</a:t>
            </a:r>
          </a:p>
        </p:txBody>
      </p:sp>
    </p:spTree>
    <p:extLst>
      <p:ext uri="{BB962C8B-B14F-4D97-AF65-F5344CB8AC3E}">
        <p14:creationId xmlns:p14="http://schemas.microsoft.com/office/powerpoint/2010/main" val="3961136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60A262-8836-6F48-84B4-4308E0E60F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20" y="515001"/>
            <a:ext cx="12305842" cy="8203895"/>
          </a:xfrm>
          <a:prstGeom prst="rect">
            <a:avLst/>
          </a:prstGeom>
        </p:spPr>
      </p:pic>
      <p:sp>
        <p:nvSpPr>
          <p:cNvPr id="2" name="Title 1"/>
          <p:cNvSpPr>
            <a:spLocks noGrp="1"/>
          </p:cNvSpPr>
          <p:nvPr>
            <p:ph type="ctrTitle"/>
          </p:nvPr>
        </p:nvSpPr>
        <p:spPr>
          <a:xfrm>
            <a:off x="1774166" y="5900467"/>
            <a:ext cx="8643669" cy="690114"/>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3" name="Picture 12">
            <a:extLst>
              <a:ext uri="{FF2B5EF4-FFF2-40B4-BE49-F238E27FC236}">
                <a16:creationId xmlns:a16="http://schemas.microsoft.com/office/drawing/2014/main" id="{43C4D96A-E4EC-2649-952D-8C63474A0AE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786" y="-622480"/>
            <a:ext cx="12305842" cy="2430259"/>
          </a:xfrm>
          <a:prstGeom prst="rect">
            <a:avLst/>
          </a:prstGeom>
        </p:spPr>
      </p:pic>
      <p:sp>
        <p:nvSpPr>
          <p:cNvPr id="12" name="Title 1"/>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9" name="Picture 8">
            <a:extLst>
              <a:ext uri="{FF2B5EF4-FFF2-40B4-BE49-F238E27FC236}">
                <a16:creationId xmlns:a16="http://schemas.microsoft.com/office/drawing/2014/main" id="{29926F9D-470A-4672-8BB9-A56BAECD849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Tree>
    <p:extLst>
      <p:ext uri="{BB962C8B-B14F-4D97-AF65-F5344CB8AC3E}">
        <p14:creationId xmlns:p14="http://schemas.microsoft.com/office/powerpoint/2010/main" val="17677732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473166-1793-D84B-9D25-B7534EE82D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786" y="84079"/>
            <a:ext cx="12305842" cy="8203895"/>
          </a:xfrm>
          <a:prstGeom prst="rect">
            <a:avLst/>
          </a:prstGeom>
        </p:spPr>
      </p:pic>
      <p:sp>
        <p:nvSpPr>
          <p:cNvPr id="2" name="Title 1"/>
          <p:cNvSpPr>
            <a:spLocks noGrp="1"/>
          </p:cNvSpPr>
          <p:nvPr>
            <p:ph type="ctrTitle"/>
          </p:nvPr>
        </p:nvSpPr>
        <p:spPr>
          <a:xfrm>
            <a:off x="1774166" y="5900467"/>
            <a:ext cx="8643669" cy="690114"/>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3" name="Picture 12">
            <a:extLst>
              <a:ext uri="{FF2B5EF4-FFF2-40B4-BE49-F238E27FC236}">
                <a16:creationId xmlns:a16="http://schemas.microsoft.com/office/drawing/2014/main" id="{43C4D96A-E4EC-2649-952D-8C63474A0AE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786" y="-622480"/>
            <a:ext cx="12305842" cy="2430259"/>
          </a:xfrm>
          <a:prstGeom prst="rect">
            <a:avLst/>
          </a:prstGeom>
        </p:spPr>
      </p:pic>
      <p:sp>
        <p:nvSpPr>
          <p:cNvPr id="12" name="Title 1"/>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9" name="Picture 8">
            <a:extLst>
              <a:ext uri="{FF2B5EF4-FFF2-40B4-BE49-F238E27FC236}">
                <a16:creationId xmlns:a16="http://schemas.microsoft.com/office/drawing/2014/main" id="{29926F9D-470A-4672-8BB9-A56BAECD849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Tree>
    <p:extLst>
      <p:ext uri="{BB962C8B-B14F-4D97-AF65-F5344CB8AC3E}">
        <p14:creationId xmlns:p14="http://schemas.microsoft.com/office/powerpoint/2010/main" val="2129321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52745-DDED-0F48-9238-1A5E839A4A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1055"/>
            <a:ext cx="12269119" cy="8179413"/>
          </a:xfrm>
          <a:prstGeom prst="rect">
            <a:avLst/>
          </a:prstGeom>
        </p:spPr>
      </p:pic>
      <p:pic>
        <p:nvPicPr>
          <p:cNvPr id="15" name="Picture 14">
            <a:extLst>
              <a:ext uri="{FF2B5EF4-FFF2-40B4-BE49-F238E27FC236}">
                <a16:creationId xmlns:a16="http://schemas.microsoft.com/office/drawing/2014/main" id="{12B681F6-270D-DF43-AFD6-AFA4BC4D7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2445" y="0"/>
            <a:ext cx="12396889" cy="1807779"/>
          </a:xfrm>
          <a:prstGeom prst="rect">
            <a:avLst/>
          </a:prstGeom>
        </p:spPr>
      </p:pic>
      <p:sp>
        <p:nvSpPr>
          <p:cNvPr id="16" name="Title 1">
            <a:extLst>
              <a:ext uri="{FF2B5EF4-FFF2-40B4-BE49-F238E27FC236}">
                <a16:creationId xmlns:a16="http://schemas.microsoft.com/office/drawing/2014/main" id="{389F4451-3296-EB4C-BB94-19F01BFCE099}"/>
              </a:ext>
            </a:extLst>
          </p:cNvPr>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7" name="Picture 16">
            <a:extLst>
              <a:ext uri="{FF2B5EF4-FFF2-40B4-BE49-F238E27FC236}">
                <a16:creationId xmlns:a16="http://schemas.microsoft.com/office/drawing/2014/main" id="{F549C9A8-C0F9-0049-8B4F-211A7B781BA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7427496" y="367991"/>
            <a:ext cx="4504308" cy="1216152"/>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39070317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6C68D-185B-0D40-9D14-BB5C1B82E2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23" y="1352380"/>
            <a:ext cx="12305842" cy="8203895"/>
          </a:xfrm>
          <a:prstGeom prst="rect">
            <a:avLst/>
          </a:prstGeom>
        </p:spPr>
      </p:pic>
      <p:pic>
        <p:nvPicPr>
          <p:cNvPr id="15" name="Picture 14">
            <a:extLst>
              <a:ext uri="{FF2B5EF4-FFF2-40B4-BE49-F238E27FC236}">
                <a16:creationId xmlns:a16="http://schemas.microsoft.com/office/drawing/2014/main" id="{12B681F6-270D-DF43-AFD6-AFA4BC4D7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23" y="9980"/>
            <a:ext cx="12305842" cy="1896884"/>
          </a:xfrm>
          <a:prstGeom prst="rect">
            <a:avLst/>
          </a:prstGeom>
        </p:spPr>
      </p:pic>
      <p:sp>
        <p:nvSpPr>
          <p:cNvPr id="16" name="Title 1">
            <a:extLst>
              <a:ext uri="{FF2B5EF4-FFF2-40B4-BE49-F238E27FC236}">
                <a16:creationId xmlns:a16="http://schemas.microsoft.com/office/drawing/2014/main" id="{389F4451-3296-EB4C-BB94-19F01BFCE099}"/>
              </a:ext>
            </a:extLst>
          </p:cNvPr>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7" name="Picture 16">
            <a:extLst>
              <a:ext uri="{FF2B5EF4-FFF2-40B4-BE49-F238E27FC236}">
                <a16:creationId xmlns:a16="http://schemas.microsoft.com/office/drawing/2014/main" id="{F549C9A8-C0F9-0049-8B4F-211A7B781BA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7427496" y="345020"/>
            <a:ext cx="4504308" cy="1216152"/>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1133309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12959"/>
            <a:ext cx="10515600" cy="1177733"/>
          </a:xfrm>
        </p:spPr>
        <p:txBody>
          <a:bodyPr/>
          <a:lstStyle>
            <a:lvl1pPr>
              <a:defRPr b="1" i="0">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0" i="0">
                <a:latin typeface="Calibri Light" panose="020F0302020204030204" pitchFamily="34" charset="0"/>
                <a:ea typeface="Calibri Light" panose="020F0302020204030204" pitchFamily="34" charset="0"/>
                <a:cs typeface="Calibri Light" panose="020F0302020204030204" pitchFamily="34" charset="0"/>
              </a:defRPr>
            </a:lvl1pPr>
            <a:lvl2pPr>
              <a:defRPr b="0" i="0">
                <a:latin typeface="Calibri Light" panose="020F0302020204030204" pitchFamily="34" charset="0"/>
                <a:ea typeface="Calibri Light" panose="020F0302020204030204" pitchFamily="34" charset="0"/>
                <a:cs typeface="Calibri Light" panose="020F0302020204030204" pitchFamily="34" charset="0"/>
              </a:defRPr>
            </a:lvl2pPr>
            <a:lvl3pPr>
              <a:defRPr b="0" i="0">
                <a:latin typeface="Calibri Light" panose="020F0302020204030204" pitchFamily="34" charset="0"/>
                <a:ea typeface="Calibri Light" panose="020F0302020204030204" pitchFamily="34" charset="0"/>
                <a:cs typeface="Calibri Light" panose="020F0302020204030204" pitchFamily="34" charset="0"/>
              </a:defRPr>
            </a:lvl3pPr>
            <a:lvl4pPr>
              <a:defRPr b="0" i="0">
                <a:latin typeface="Calibri Light" panose="020F0302020204030204" pitchFamily="34" charset="0"/>
                <a:ea typeface="Calibri Light" panose="020F0302020204030204" pitchFamily="34" charset="0"/>
                <a:cs typeface="Calibri Light" panose="020F0302020204030204" pitchFamily="34" charset="0"/>
              </a:defRPr>
            </a:lvl4pPr>
            <a:lvl5pPr>
              <a:defRPr b="0" i="0">
                <a:latin typeface="Calibri Light" panose="020F0302020204030204" pitchFamily="34" charset="0"/>
                <a:ea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flipV="1">
            <a:off x="838200" y="1410321"/>
            <a:ext cx="10515600" cy="158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3BB096B-4483-476F-80D2-59596992CDEF}"/>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Footer Placeholder 4">
            <a:extLst>
              <a:ext uri="{FF2B5EF4-FFF2-40B4-BE49-F238E27FC236}">
                <a16:creationId xmlns:a16="http://schemas.microsoft.com/office/drawing/2014/main" id="{ABFD53B6-57BC-4D16-935C-A26D71E1AB24}"/>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z="1000" smtClean="0"/>
              <a:pPr algn="r"/>
              <a:t>‹#›</a:t>
            </a:fld>
            <a:endParaRPr lang="en-US" sz="1000"/>
          </a:p>
        </p:txBody>
      </p:sp>
      <p:sp>
        <p:nvSpPr>
          <p:cNvPr id="16" name="Footer Placeholder 4">
            <a:extLst>
              <a:ext uri="{FF2B5EF4-FFF2-40B4-BE49-F238E27FC236}">
                <a16:creationId xmlns:a16="http://schemas.microsoft.com/office/drawing/2014/main" id="{3EDD35B9-549E-4C7B-973D-914947369F46}"/>
              </a:ext>
            </a:extLst>
          </p:cNvPr>
          <p:cNvSpPr txBox="1">
            <a:spLocks/>
          </p:cNvSpPr>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t>© LENA</a:t>
            </a:r>
          </a:p>
        </p:txBody>
      </p:sp>
      <p:sp>
        <p:nvSpPr>
          <p:cNvPr id="17" name="Footer Placeholder 4">
            <a:extLst>
              <a:ext uri="{FF2B5EF4-FFF2-40B4-BE49-F238E27FC236}">
                <a16:creationId xmlns:a16="http://schemas.microsoft.com/office/drawing/2014/main" id="{35726A55-5981-48B8-804B-3FA29227E6B4}"/>
              </a:ext>
            </a:extLst>
          </p:cNvPr>
          <p:cNvSpPr txBox="1">
            <a:spLocks/>
          </p:cNvSpPr>
          <p:nvPr userDrawn="1"/>
        </p:nvSpPr>
        <p:spPr>
          <a:xfrm>
            <a:off x="838200" y="6590912"/>
            <a:ext cx="1463040"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t>LENA Grow Orientation</a:t>
            </a:r>
          </a:p>
        </p:txBody>
      </p:sp>
      <p:pic>
        <p:nvPicPr>
          <p:cNvPr id="12" name="Picture 11">
            <a:extLst>
              <a:ext uri="{FF2B5EF4-FFF2-40B4-BE49-F238E27FC236}">
                <a16:creationId xmlns:a16="http://schemas.microsoft.com/office/drawing/2014/main" id="{011428CD-D464-034F-ABDB-51EFF147CB31}"/>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p:blipFill>
        <p:spPr>
          <a:xfrm>
            <a:off x="-48763" y="-365262"/>
            <a:ext cx="12175067" cy="954401"/>
          </a:xfrm>
          <a:prstGeom prst="rect">
            <a:avLst/>
          </a:prstGeom>
        </p:spPr>
      </p:pic>
      <p:sp>
        <p:nvSpPr>
          <p:cNvPr id="13" name="Rectangle 6">
            <a:extLst>
              <a:ext uri="{FF2B5EF4-FFF2-40B4-BE49-F238E27FC236}">
                <a16:creationId xmlns:a16="http://schemas.microsoft.com/office/drawing/2014/main" id="{F1708128-AD79-4B43-B71B-23E425A33989}"/>
              </a:ext>
            </a:extLst>
          </p:cNvPr>
          <p:cNvSpPr/>
          <p:nvPr userDrawn="1"/>
        </p:nvSpPr>
        <p:spPr>
          <a:xfrm>
            <a:off x="10254159" y="-358991"/>
            <a:ext cx="1950720" cy="946542"/>
          </a:xfrm>
          <a:custGeom>
            <a:avLst/>
            <a:gdLst>
              <a:gd name="connsiteX0" fmla="*/ 0 w 1665922"/>
              <a:gd name="connsiteY0" fmla="*/ 0 h 823965"/>
              <a:gd name="connsiteX1" fmla="*/ 1665922 w 1665922"/>
              <a:gd name="connsiteY1" fmla="*/ 0 h 823965"/>
              <a:gd name="connsiteX2" fmla="*/ 1665922 w 1665922"/>
              <a:gd name="connsiteY2" fmla="*/ 823965 h 823965"/>
              <a:gd name="connsiteX3" fmla="*/ 0 w 1665922"/>
              <a:gd name="connsiteY3" fmla="*/ 823965 h 823965"/>
              <a:gd name="connsiteX4" fmla="*/ 0 w 1665922"/>
              <a:gd name="connsiteY4" fmla="*/ 0 h 823965"/>
              <a:gd name="connsiteX0" fmla="*/ 200967 w 1665922"/>
              <a:gd name="connsiteY0" fmla="*/ 0 h 834013"/>
              <a:gd name="connsiteX1" fmla="*/ 1665922 w 1665922"/>
              <a:gd name="connsiteY1" fmla="*/ 10048 h 834013"/>
              <a:gd name="connsiteX2" fmla="*/ 1665922 w 1665922"/>
              <a:gd name="connsiteY2" fmla="*/ 834013 h 834013"/>
              <a:gd name="connsiteX3" fmla="*/ 0 w 1665922"/>
              <a:gd name="connsiteY3" fmla="*/ 834013 h 834013"/>
              <a:gd name="connsiteX4" fmla="*/ 200967 w 1665922"/>
              <a:gd name="connsiteY4" fmla="*/ 0 h 834013"/>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F496A72F-6D59-E04F-A0E8-24D41FD0346B}"/>
              </a:ext>
            </a:extLst>
          </p:cNvPr>
          <p:cNvCxnSpPr/>
          <p:nvPr userDrawn="1"/>
        </p:nvCxnSpPr>
        <p:spPr>
          <a:xfrm>
            <a:off x="-100279" y="587551"/>
            <a:ext cx="12531144" cy="0"/>
          </a:xfrm>
          <a:prstGeom prst="line">
            <a:avLst/>
          </a:prstGeom>
          <a:ln w="1016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descr="Icon&#10;&#10;Description automatically generated">
            <a:extLst>
              <a:ext uri="{FF2B5EF4-FFF2-40B4-BE49-F238E27FC236}">
                <a16:creationId xmlns:a16="http://schemas.microsoft.com/office/drawing/2014/main" id="{ECF436B7-D6BD-4F46-BBD8-770D609B40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53400" y="163206"/>
            <a:ext cx="1174481" cy="266279"/>
          </a:xfrm>
          <a:prstGeom prst="rect">
            <a:avLst/>
          </a:prstGeom>
          <a:effectLst/>
        </p:spPr>
      </p:pic>
    </p:spTree>
    <p:extLst>
      <p:ext uri="{BB962C8B-B14F-4D97-AF65-F5344CB8AC3E}">
        <p14:creationId xmlns:p14="http://schemas.microsoft.com/office/powerpoint/2010/main" val="8140119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5F0FA-B2D8-C145-8B5C-D8C2C87CE9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109712"/>
            <a:ext cx="12269119" cy="6614562"/>
          </a:xfrm>
          <a:prstGeom prst="rect">
            <a:avLst/>
          </a:prstGeom>
        </p:spPr>
      </p:pic>
      <p:pic>
        <p:nvPicPr>
          <p:cNvPr id="15" name="Picture 14">
            <a:extLst>
              <a:ext uri="{FF2B5EF4-FFF2-40B4-BE49-F238E27FC236}">
                <a16:creationId xmlns:a16="http://schemas.microsoft.com/office/drawing/2014/main" id="{12B681F6-270D-DF43-AFD6-AFA4BC4D7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23" y="0"/>
            <a:ext cx="12305842" cy="1818290"/>
          </a:xfrm>
          <a:prstGeom prst="rect">
            <a:avLst/>
          </a:prstGeom>
        </p:spPr>
      </p:pic>
      <p:sp>
        <p:nvSpPr>
          <p:cNvPr id="16" name="Title 1">
            <a:extLst>
              <a:ext uri="{FF2B5EF4-FFF2-40B4-BE49-F238E27FC236}">
                <a16:creationId xmlns:a16="http://schemas.microsoft.com/office/drawing/2014/main" id="{389F4451-3296-EB4C-BB94-19F01BFCE099}"/>
              </a:ext>
            </a:extLst>
          </p:cNvPr>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7" name="Picture 16">
            <a:extLst>
              <a:ext uri="{FF2B5EF4-FFF2-40B4-BE49-F238E27FC236}">
                <a16:creationId xmlns:a16="http://schemas.microsoft.com/office/drawing/2014/main" id="{F549C9A8-C0F9-0049-8B4F-211A7B781BA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6917972" y="367991"/>
            <a:ext cx="5013832" cy="1216152"/>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4055216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60A262-8836-6F48-84B4-4308E0E60F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20" y="515001"/>
            <a:ext cx="12305842" cy="8203895"/>
          </a:xfrm>
          <a:prstGeom prst="rect">
            <a:avLst/>
          </a:prstGeom>
        </p:spPr>
      </p:pic>
      <p:pic>
        <p:nvPicPr>
          <p:cNvPr id="13" name="Picture 12">
            <a:extLst>
              <a:ext uri="{FF2B5EF4-FFF2-40B4-BE49-F238E27FC236}">
                <a16:creationId xmlns:a16="http://schemas.microsoft.com/office/drawing/2014/main" id="{43C4D96A-E4EC-2649-952D-8C63474A0AE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786" y="0"/>
            <a:ext cx="12334608" cy="1807779"/>
          </a:xfrm>
          <a:prstGeom prst="rect">
            <a:avLst/>
          </a:prstGeom>
        </p:spPr>
      </p:pic>
      <p:sp>
        <p:nvSpPr>
          <p:cNvPr id="12" name="Title 1"/>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9" name="Picture 8">
            <a:extLst>
              <a:ext uri="{FF2B5EF4-FFF2-40B4-BE49-F238E27FC236}">
                <a16:creationId xmlns:a16="http://schemas.microsoft.com/office/drawing/2014/main" id="{29926F9D-470A-4672-8BB9-A56BAECD849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
        <p:nvSpPr>
          <p:cNvPr id="2" name="Title 1"/>
          <p:cNvSpPr>
            <a:spLocks noGrp="1"/>
          </p:cNvSpPr>
          <p:nvPr>
            <p:ph type="ctrTitle"/>
          </p:nvPr>
        </p:nvSpPr>
        <p:spPr>
          <a:xfrm>
            <a:off x="7457569" y="367991"/>
            <a:ext cx="4474235" cy="1216152"/>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24245315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1B6E7-38FD-8D4C-977F-6928D87BD6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893" y="1230263"/>
            <a:ext cx="12256055" cy="5627738"/>
          </a:xfrm>
          <a:prstGeom prst="rect">
            <a:avLst/>
          </a:prstGeom>
        </p:spPr>
      </p:pic>
      <p:pic>
        <p:nvPicPr>
          <p:cNvPr id="13" name="Picture 12">
            <a:extLst>
              <a:ext uri="{FF2B5EF4-FFF2-40B4-BE49-F238E27FC236}">
                <a16:creationId xmlns:a16="http://schemas.microsoft.com/office/drawing/2014/main" id="{43C4D96A-E4EC-2649-952D-8C63474A0AE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786" y="0"/>
            <a:ext cx="12305842" cy="1807779"/>
          </a:xfrm>
          <a:prstGeom prst="rect">
            <a:avLst/>
          </a:prstGeom>
        </p:spPr>
      </p:pic>
      <p:sp>
        <p:nvSpPr>
          <p:cNvPr id="12" name="Title 1"/>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9" name="Picture 8">
            <a:extLst>
              <a:ext uri="{FF2B5EF4-FFF2-40B4-BE49-F238E27FC236}">
                <a16:creationId xmlns:a16="http://schemas.microsoft.com/office/drawing/2014/main" id="{29926F9D-470A-4672-8BB9-A56BAECD849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
        <p:nvSpPr>
          <p:cNvPr id="2" name="Title 1"/>
          <p:cNvSpPr>
            <a:spLocks noGrp="1"/>
          </p:cNvSpPr>
          <p:nvPr>
            <p:ph type="ctrTitle"/>
          </p:nvPr>
        </p:nvSpPr>
        <p:spPr>
          <a:xfrm>
            <a:off x="6698067" y="367991"/>
            <a:ext cx="5233737" cy="1216152"/>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14903273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473166-1793-D84B-9D25-B7534EE82D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786" y="84079"/>
            <a:ext cx="12305842" cy="8203895"/>
          </a:xfrm>
          <a:prstGeom prst="rect">
            <a:avLst/>
          </a:prstGeom>
        </p:spPr>
      </p:pic>
      <p:pic>
        <p:nvPicPr>
          <p:cNvPr id="13" name="Picture 12">
            <a:extLst>
              <a:ext uri="{FF2B5EF4-FFF2-40B4-BE49-F238E27FC236}">
                <a16:creationId xmlns:a16="http://schemas.microsoft.com/office/drawing/2014/main" id="{43C4D96A-E4EC-2649-952D-8C63474A0AE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786" y="0"/>
            <a:ext cx="12305842" cy="1807779"/>
          </a:xfrm>
          <a:prstGeom prst="rect">
            <a:avLst/>
          </a:prstGeom>
        </p:spPr>
      </p:pic>
      <p:sp>
        <p:nvSpPr>
          <p:cNvPr id="12" name="Title 1"/>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9" name="Picture 8">
            <a:extLst>
              <a:ext uri="{FF2B5EF4-FFF2-40B4-BE49-F238E27FC236}">
                <a16:creationId xmlns:a16="http://schemas.microsoft.com/office/drawing/2014/main" id="{29926F9D-470A-4672-8BB9-A56BAECD849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
        <p:nvSpPr>
          <p:cNvPr id="2" name="Title 1"/>
          <p:cNvSpPr>
            <a:spLocks noGrp="1"/>
          </p:cNvSpPr>
          <p:nvPr>
            <p:ph type="ctrTitle"/>
          </p:nvPr>
        </p:nvSpPr>
        <p:spPr>
          <a:xfrm>
            <a:off x="6483011" y="367991"/>
            <a:ext cx="5448793" cy="1216152"/>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28992808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1B6E7-38FD-8D4C-977F-6928D87BD6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823875"/>
            <a:ext cx="12256055" cy="8108087"/>
          </a:xfrm>
          <a:prstGeom prst="rect">
            <a:avLst/>
          </a:prstGeom>
        </p:spPr>
      </p:pic>
      <p:sp>
        <p:nvSpPr>
          <p:cNvPr id="2" name="Title 1"/>
          <p:cNvSpPr>
            <a:spLocks noGrp="1"/>
          </p:cNvSpPr>
          <p:nvPr>
            <p:ph type="ctrTitle"/>
          </p:nvPr>
        </p:nvSpPr>
        <p:spPr>
          <a:xfrm>
            <a:off x="1774166" y="5900467"/>
            <a:ext cx="8643669" cy="690114"/>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3" name="Picture 12">
            <a:extLst>
              <a:ext uri="{FF2B5EF4-FFF2-40B4-BE49-F238E27FC236}">
                <a16:creationId xmlns:a16="http://schemas.microsoft.com/office/drawing/2014/main" id="{43C4D96A-E4EC-2649-952D-8C63474A0AE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786" y="-622480"/>
            <a:ext cx="12305842" cy="2430259"/>
          </a:xfrm>
          <a:prstGeom prst="rect">
            <a:avLst/>
          </a:prstGeom>
        </p:spPr>
      </p:pic>
      <p:sp>
        <p:nvSpPr>
          <p:cNvPr id="12" name="Title 1"/>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9" name="Picture 8">
            <a:extLst>
              <a:ext uri="{FF2B5EF4-FFF2-40B4-BE49-F238E27FC236}">
                <a16:creationId xmlns:a16="http://schemas.microsoft.com/office/drawing/2014/main" id="{29926F9D-470A-4672-8BB9-A56BAECD849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Tree>
    <p:extLst>
      <p:ext uri="{BB962C8B-B14F-4D97-AF65-F5344CB8AC3E}">
        <p14:creationId xmlns:p14="http://schemas.microsoft.com/office/powerpoint/2010/main" val="26666636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5F0FA-B2D8-C145-8B5C-D8C2C87CE9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43438"/>
            <a:ext cx="12269119" cy="8179413"/>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5" name="Picture 14">
            <a:extLst>
              <a:ext uri="{FF2B5EF4-FFF2-40B4-BE49-F238E27FC236}">
                <a16:creationId xmlns:a16="http://schemas.microsoft.com/office/drawing/2014/main" id="{12B681F6-270D-DF43-AFD6-AFA4BC4D7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23" y="-622480"/>
            <a:ext cx="12305842" cy="2440770"/>
          </a:xfrm>
          <a:prstGeom prst="rect">
            <a:avLst/>
          </a:prstGeom>
        </p:spPr>
      </p:pic>
      <p:sp>
        <p:nvSpPr>
          <p:cNvPr id="16" name="Title 1">
            <a:extLst>
              <a:ext uri="{FF2B5EF4-FFF2-40B4-BE49-F238E27FC236}">
                <a16:creationId xmlns:a16="http://schemas.microsoft.com/office/drawing/2014/main" id="{389F4451-3296-EB4C-BB94-19F01BFCE099}"/>
              </a:ext>
            </a:extLst>
          </p:cNvPr>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7" name="Picture 16">
            <a:extLst>
              <a:ext uri="{FF2B5EF4-FFF2-40B4-BE49-F238E27FC236}">
                <a16:creationId xmlns:a16="http://schemas.microsoft.com/office/drawing/2014/main" id="{F549C9A8-C0F9-0049-8B4F-211A7B781BA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Tree>
    <p:extLst>
      <p:ext uri="{BB962C8B-B14F-4D97-AF65-F5344CB8AC3E}">
        <p14:creationId xmlns:p14="http://schemas.microsoft.com/office/powerpoint/2010/main" val="19739576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6C68D-185B-0D40-9D14-BB5C1B82E2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23" y="1352380"/>
            <a:ext cx="12305842" cy="8203895"/>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5" name="Picture 14">
            <a:extLst>
              <a:ext uri="{FF2B5EF4-FFF2-40B4-BE49-F238E27FC236}">
                <a16:creationId xmlns:a16="http://schemas.microsoft.com/office/drawing/2014/main" id="{12B681F6-270D-DF43-AFD6-AFA4BC4D7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23" y="-622480"/>
            <a:ext cx="12305842" cy="2440770"/>
          </a:xfrm>
          <a:prstGeom prst="rect">
            <a:avLst/>
          </a:prstGeom>
        </p:spPr>
      </p:pic>
      <p:sp>
        <p:nvSpPr>
          <p:cNvPr id="16" name="Title 1">
            <a:extLst>
              <a:ext uri="{FF2B5EF4-FFF2-40B4-BE49-F238E27FC236}">
                <a16:creationId xmlns:a16="http://schemas.microsoft.com/office/drawing/2014/main" id="{389F4451-3296-EB4C-BB94-19F01BFCE099}"/>
              </a:ext>
            </a:extLst>
          </p:cNvPr>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7" name="Picture 16">
            <a:extLst>
              <a:ext uri="{FF2B5EF4-FFF2-40B4-BE49-F238E27FC236}">
                <a16:creationId xmlns:a16="http://schemas.microsoft.com/office/drawing/2014/main" id="{F549C9A8-C0F9-0049-8B4F-211A7B781BA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Tree>
    <p:extLst>
      <p:ext uri="{BB962C8B-B14F-4D97-AF65-F5344CB8AC3E}">
        <p14:creationId xmlns:p14="http://schemas.microsoft.com/office/powerpoint/2010/main" val="29389953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52745-DDED-0F48-9238-1A5E839A4A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1055"/>
            <a:ext cx="12269119" cy="8179413"/>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4000" b="0" i="0">
                <a:solidFill>
                  <a:schemeClr val="accent1"/>
                </a:solidFill>
                <a:latin typeface="+mj-lt"/>
                <a:ea typeface="Myriad Pro Light Cond" charset="0"/>
                <a:cs typeface="Myriad Pro Light Cond" charset="0"/>
              </a:defRPr>
            </a:lvl1pPr>
          </a:lstStyle>
          <a:p>
            <a:r>
              <a:rPr lang="en-US"/>
              <a:t>Click to edit Master title style</a:t>
            </a:r>
          </a:p>
        </p:txBody>
      </p:sp>
      <p:pic>
        <p:nvPicPr>
          <p:cNvPr id="15" name="Picture 14">
            <a:extLst>
              <a:ext uri="{FF2B5EF4-FFF2-40B4-BE49-F238E27FC236}">
                <a16:creationId xmlns:a16="http://schemas.microsoft.com/office/drawing/2014/main" id="{12B681F6-270D-DF43-AFD6-AFA4BC4D7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24" y="-622480"/>
            <a:ext cx="12396889" cy="2430259"/>
          </a:xfrm>
          <a:prstGeom prst="rect">
            <a:avLst/>
          </a:prstGeom>
        </p:spPr>
      </p:pic>
      <p:sp>
        <p:nvSpPr>
          <p:cNvPr id="16" name="Title 1">
            <a:extLst>
              <a:ext uri="{FF2B5EF4-FFF2-40B4-BE49-F238E27FC236}">
                <a16:creationId xmlns:a16="http://schemas.microsoft.com/office/drawing/2014/main" id="{389F4451-3296-EB4C-BB94-19F01BFCE099}"/>
              </a:ext>
            </a:extLst>
          </p:cNvPr>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pic>
        <p:nvPicPr>
          <p:cNvPr id="17" name="Picture 16">
            <a:extLst>
              <a:ext uri="{FF2B5EF4-FFF2-40B4-BE49-F238E27FC236}">
                <a16:creationId xmlns:a16="http://schemas.microsoft.com/office/drawing/2014/main" id="{F549C9A8-C0F9-0049-8B4F-211A7B781BA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70092" y="471679"/>
            <a:ext cx="2358559" cy="985804"/>
          </a:xfrm>
          <a:prstGeom prst="rect">
            <a:avLst/>
          </a:prstGeom>
        </p:spPr>
      </p:pic>
    </p:spTree>
    <p:extLst>
      <p:ext uri="{BB962C8B-B14F-4D97-AF65-F5344CB8AC3E}">
        <p14:creationId xmlns:p14="http://schemas.microsoft.com/office/powerpoint/2010/main" val="28141978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12959"/>
            <a:ext cx="10515600" cy="1177733"/>
          </a:xfrm>
        </p:spPr>
        <p:txBody>
          <a:bodyPr/>
          <a:lstStyle>
            <a:lvl1pPr>
              <a:defRPr b="1" i="0">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0" i="0">
                <a:latin typeface="Calibri Light" panose="020F0302020204030204" pitchFamily="34" charset="0"/>
                <a:ea typeface="Calibri Light" panose="020F0302020204030204" pitchFamily="34" charset="0"/>
                <a:cs typeface="Calibri Light" panose="020F0302020204030204" pitchFamily="34" charset="0"/>
              </a:defRPr>
            </a:lvl1pPr>
            <a:lvl2pPr>
              <a:defRPr b="0" i="0">
                <a:latin typeface="Calibri Light" panose="020F0302020204030204" pitchFamily="34" charset="0"/>
                <a:ea typeface="Calibri Light" panose="020F0302020204030204" pitchFamily="34" charset="0"/>
                <a:cs typeface="Calibri Light" panose="020F0302020204030204" pitchFamily="34" charset="0"/>
              </a:defRPr>
            </a:lvl2pPr>
            <a:lvl3pPr>
              <a:defRPr b="0" i="0">
                <a:latin typeface="Calibri Light" panose="020F0302020204030204" pitchFamily="34" charset="0"/>
                <a:ea typeface="Calibri Light" panose="020F0302020204030204" pitchFamily="34" charset="0"/>
                <a:cs typeface="Calibri Light" panose="020F0302020204030204" pitchFamily="34" charset="0"/>
              </a:defRPr>
            </a:lvl3pPr>
            <a:lvl4pPr>
              <a:defRPr b="0" i="0">
                <a:latin typeface="Calibri Light" panose="020F0302020204030204" pitchFamily="34" charset="0"/>
                <a:ea typeface="Calibri Light" panose="020F0302020204030204" pitchFamily="34" charset="0"/>
                <a:cs typeface="Calibri Light" panose="020F0302020204030204" pitchFamily="34" charset="0"/>
              </a:defRPr>
            </a:lvl4pPr>
            <a:lvl5pPr>
              <a:defRPr b="0" i="0">
                <a:latin typeface="Calibri Light" panose="020F0302020204030204" pitchFamily="34" charset="0"/>
                <a:ea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flipV="1">
            <a:off x="838200" y="1410321"/>
            <a:ext cx="10515600" cy="158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3BB096B-4483-476F-80D2-59596992CDEF}"/>
              </a:ext>
            </a:extLst>
          </p:cNvPr>
          <p:cNvSpPr/>
          <p:nvPr userDrawn="1"/>
        </p:nvSpPr>
        <p:spPr>
          <a:xfrm>
            <a:off x="10224347" y="3"/>
            <a:ext cx="1950720" cy="469467"/>
          </a:xfrm>
          <a:prstGeom prst="rect">
            <a:avLst/>
          </a:prstGeom>
          <a:blipFill dpi="0" rotWithShape="1">
            <a:blip r:embed="rId2" cstate="screen">
              <a:alphaModFix amt="4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Footer Placeholder 4">
            <a:extLst>
              <a:ext uri="{FF2B5EF4-FFF2-40B4-BE49-F238E27FC236}">
                <a16:creationId xmlns:a16="http://schemas.microsoft.com/office/drawing/2014/main" id="{ABFD53B6-57BC-4D16-935C-A26D71E1AB24}"/>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6" name="Footer Placeholder 4">
            <a:extLst>
              <a:ext uri="{FF2B5EF4-FFF2-40B4-BE49-F238E27FC236}">
                <a16:creationId xmlns:a16="http://schemas.microsoft.com/office/drawing/2014/main" id="{3EDD35B9-549E-4C7B-973D-914947369F46}"/>
              </a:ext>
            </a:extLst>
          </p:cNvPr>
          <p:cNvSpPr txBox="1">
            <a:spLocks/>
          </p:cNvSpPr>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 LENA</a:t>
            </a:r>
          </a:p>
        </p:txBody>
      </p:sp>
      <p:pic>
        <p:nvPicPr>
          <p:cNvPr id="12" name="Picture 11">
            <a:extLst>
              <a:ext uri="{FF2B5EF4-FFF2-40B4-BE49-F238E27FC236}">
                <a16:creationId xmlns:a16="http://schemas.microsoft.com/office/drawing/2014/main" id="{0337B382-9574-9946-B21D-9F14AAC9E625}"/>
              </a:ext>
            </a:extLst>
          </p:cNvPr>
          <p:cNvPicPr>
            <a:picLocks noChangeAspect="1"/>
          </p:cNvPicPr>
          <p:nvPr userDrawn="1"/>
        </p:nvPicPr>
        <p:blipFill>
          <a:blip r:embed="rId3" cstate="screen">
            <a:biLevel thresh="25000"/>
            <a:alphaModFix amt="40000"/>
            <a:extLst>
              <a:ext uri="{28A0092B-C50C-407E-A947-70E740481C1C}">
                <a14:useLocalDpi xmlns:a14="http://schemas.microsoft.com/office/drawing/2010/main"/>
              </a:ext>
            </a:extLst>
          </a:blip>
          <a:stretch>
            <a:fillRect/>
          </a:stretch>
        </p:blipFill>
        <p:spPr>
          <a:xfrm>
            <a:off x="10628252" y="67176"/>
            <a:ext cx="1412588" cy="331701"/>
          </a:xfrm>
          <a:prstGeom prst="rect">
            <a:avLst/>
          </a:prstGeom>
        </p:spPr>
      </p:pic>
      <p:pic>
        <p:nvPicPr>
          <p:cNvPr id="22" name="Picture 21">
            <a:extLst>
              <a:ext uri="{FF2B5EF4-FFF2-40B4-BE49-F238E27FC236}">
                <a16:creationId xmlns:a16="http://schemas.microsoft.com/office/drawing/2014/main" id="{6CF2C8B0-F30C-C34C-A7EF-125E5E451C1E}"/>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7819" y="-455434"/>
            <a:ext cx="12281867" cy="921140"/>
          </a:xfrm>
          <a:prstGeom prst="rect">
            <a:avLst/>
          </a:prstGeom>
        </p:spPr>
      </p:pic>
      <p:pic>
        <p:nvPicPr>
          <p:cNvPr id="23" name="Picture 22">
            <a:extLst>
              <a:ext uri="{FF2B5EF4-FFF2-40B4-BE49-F238E27FC236}">
                <a16:creationId xmlns:a16="http://schemas.microsoft.com/office/drawing/2014/main" id="{BFBDB8F5-E5C5-B543-A245-39782F2B4BAA}"/>
              </a:ext>
            </a:extLst>
          </p:cNvPr>
          <p:cNvPicPr>
            <a:picLocks noChangeAspect="1"/>
          </p:cNvPicPr>
          <p:nvPr userDrawn="1"/>
        </p:nvPicPr>
        <p:blipFill>
          <a:blip r:embed="rId3" cstate="screen">
            <a:biLevel thresh="25000"/>
            <a:alphaModFix amt="40000"/>
            <a:extLst>
              <a:ext uri="{28A0092B-C50C-407E-A947-70E740481C1C}">
                <a14:useLocalDpi xmlns:a14="http://schemas.microsoft.com/office/drawing/2010/main"/>
              </a:ext>
            </a:extLst>
          </a:blip>
          <a:stretch>
            <a:fillRect/>
          </a:stretch>
        </p:blipFill>
        <p:spPr>
          <a:xfrm>
            <a:off x="10628251" y="67176"/>
            <a:ext cx="1412589" cy="340416"/>
          </a:xfrm>
          <a:prstGeom prst="rect">
            <a:avLst/>
          </a:prstGeom>
        </p:spPr>
      </p:pic>
    </p:spTree>
    <p:extLst>
      <p:ext uri="{BB962C8B-B14F-4D97-AF65-F5344CB8AC3E}">
        <p14:creationId xmlns:p14="http://schemas.microsoft.com/office/powerpoint/2010/main" val="2971875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Title 6"/>
          <p:cNvSpPr>
            <a:spLocks noGrp="1"/>
          </p:cNvSpPr>
          <p:nvPr>
            <p:ph type="title"/>
          </p:nvPr>
        </p:nvSpPr>
        <p:spPr/>
        <p:txBody>
          <a:bodyPr/>
          <a:lstStyle>
            <a:lvl1pPr>
              <a:defRPr>
                <a:latin typeface="Calibri" panose="020F050202020403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0C7EF5E9-C795-4C0A-BBCE-0416B25608CC}"/>
              </a:ext>
            </a:extLst>
          </p:cNvPr>
          <p:cNvSpPr/>
          <p:nvPr userDrawn="1"/>
        </p:nvSpPr>
        <p:spPr>
          <a:xfrm>
            <a:off x="10224347" y="3"/>
            <a:ext cx="1950720" cy="469467"/>
          </a:xfrm>
          <a:prstGeom prst="rect">
            <a:avLst/>
          </a:prstGeom>
          <a:blipFill dpi="0" rotWithShape="1">
            <a:blip r:embed="rId2" cstate="screen">
              <a:alphaModFix amt="4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4">
            <a:extLst>
              <a:ext uri="{FF2B5EF4-FFF2-40B4-BE49-F238E27FC236}">
                <a16:creationId xmlns:a16="http://schemas.microsoft.com/office/drawing/2014/main" id="{AB299780-F673-4B42-9EAF-2D7E85B502FD}"/>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7" name="Footer Placeholder 4">
            <a:extLst>
              <a:ext uri="{FF2B5EF4-FFF2-40B4-BE49-F238E27FC236}">
                <a16:creationId xmlns:a16="http://schemas.microsoft.com/office/drawing/2014/main" id="{3276E024-5697-43F7-91AD-D23794F9E4C0}"/>
              </a:ext>
            </a:extLst>
          </p:cNvPr>
          <p:cNvSpPr txBox="1">
            <a:spLocks/>
          </p:cNvSpPr>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 LENA</a:t>
            </a:r>
          </a:p>
        </p:txBody>
      </p:sp>
      <p:sp>
        <p:nvSpPr>
          <p:cNvPr id="10" name="Footer Placeholder 4">
            <a:extLst>
              <a:ext uri="{FF2B5EF4-FFF2-40B4-BE49-F238E27FC236}">
                <a16:creationId xmlns:a16="http://schemas.microsoft.com/office/drawing/2014/main" id="{4C92DE12-9B7D-4146-8D67-D95CECD232DD}"/>
              </a:ext>
            </a:extLst>
          </p:cNvPr>
          <p:cNvSpPr txBox="1">
            <a:spLocks/>
          </p:cNvSpPr>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January 9, 2018</a:t>
            </a:r>
          </a:p>
        </p:txBody>
      </p:sp>
      <p:pic>
        <p:nvPicPr>
          <p:cNvPr id="21" name="Picture 20">
            <a:extLst>
              <a:ext uri="{FF2B5EF4-FFF2-40B4-BE49-F238E27FC236}">
                <a16:creationId xmlns:a16="http://schemas.microsoft.com/office/drawing/2014/main" id="{922E4B85-5944-1B4D-A0C9-E27A6DCFB89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7819" y="-455434"/>
            <a:ext cx="12281867" cy="921140"/>
          </a:xfrm>
          <a:prstGeom prst="rect">
            <a:avLst/>
          </a:prstGeom>
        </p:spPr>
      </p:pic>
      <p:pic>
        <p:nvPicPr>
          <p:cNvPr id="22" name="Picture 21">
            <a:extLst>
              <a:ext uri="{FF2B5EF4-FFF2-40B4-BE49-F238E27FC236}">
                <a16:creationId xmlns:a16="http://schemas.microsoft.com/office/drawing/2014/main" id="{331BC970-4571-4447-B048-E695170524BC}"/>
              </a:ext>
            </a:extLst>
          </p:cNvPr>
          <p:cNvPicPr>
            <a:picLocks noChangeAspect="1"/>
          </p:cNvPicPr>
          <p:nvPr userDrawn="1"/>
        </p:nvPicPr>
        <p:blipFill>
          <a:blip r:embed="rId4" cstate="screen">
            <a:biLevel thresh="25000"/>
            <a:alphaModFix amt="40000"/>
            <a:extLst>
              <a:ext uri="{28A0092B-C50C-407E-A947-70E740481C1C}">
                <a14:useLocalDpi xmlns:a14="http://schemas.microsoft.com/office/drawing/2010/main"/>
              </a:ext>
            </a:extLst>
          </a:blip>
          <a:stretch>
            <a:fillRect/>
          </a:stretch>
        </p:blipFill>
        <p:spPr>
          <a:xfrm>
            <a:off x="10628251" y="67176"/>
            <a:ext cx="1412589" cy="340416"/>
          </a:xfrm>
          <a:prstGeom prst="rect">
            <a:avLst/>
          </a:prstGeom>
        </p:spPr>
      </p:pic>
    </p:spTree>
    <p:extLst>
      <p:ext uri="{BB962C8B-B14F-4D97-AF65-F5344CB8AC3E}">
        <p14:creationId xmlns:p14="http://schemas.microsoft.com/office/powerpoint/2010/main" val="3092971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Title 6"/>
          <p:cNvSpPr>
            <a:spLocks noGrp="1"/>
          </p:cNvSpPr>
          <p:nvPr>
            <p:ph type="title"/>
          </p:nvPr>
        </p:nvSpPr>
        <p:spPr/>
        <p:txBody>
          <a:bodyPr/>
          <a:lstStyle>
            <a:lvl1pPr>
              <a:defRPr>
                <a:latin typeface="Calibri" panose="020F050202020403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0C7EF5E9-C795-4C0A-BBCE-0416B25608CC}"/>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4">
            <a:extLst>
              <a:ext uri="{FF2B5EF4-FFF2-40B4-BE49-F238E27FC236}">
                <a16:creationId xmlns:a16="http://schemas.microsoft.com/office/drawing/2014/main" id="{AB299780-F673-4B42-9EAF-2D7E85B502FD}"/>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7" name="Footer Placeholder 4">
            <a:extLst>
              <a:ext uri="{FF2B5EF4-FFF2-40B4-BE49-F238E27FC236}">
                <a16:creationId xmlns:a16="http://schemas.microsoft.com/office/drawing/2014/main" id="{3276E024-5697-43F7-91AD-D23794F9E4C0}"/>
              </a:ext>
            </a:extLst>
          </p:cNvPr>
          <p:cNvSpPr txBox="1">
            <a:spLocks/>
          </p:cNvSpPr>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 LENA</a:t>
            </a:r>
          </a:p>
        </p:txBody>
      </p:sp>
      <p:sp>
        <p:nvSpPr>
          <p:cNvPr id="10" name="Footer Placeholder 4">
            <a:extLst>
              <a:ext uri="{FF2B5EF4-FFF2-40B4-BE49-F238E27FC236}">
                <a16:creationId xmlns:a16="http://schemas.microsoft.com/office/drawing/2014/main" id="{4C92DE12-9B7D-4146-8D67-D95CECD232DD}"/>
              </a:ext>
            </a:extLst>
          </p:cNvPr>
          <p:cNvSpPr txBox="1">
            <a:spLocks/>
          </p:cNvSpPr>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January 9, 2018</a:t>
            </a:r>
          </a:p>
        </p:txBody>
      </p:sp>
      <p:sp>
        <p:nvSpPr>
          <p:cNvPr id="20" name="Rectangle 19">
            <a:extLst>
              <a:ext uri="{FF2B5EF4-FFF2-40B4-BE49-F238E27FC236}">
                <a16:creationId xmlns:a16="http://schemas.microsoft.com/office/drawing/2014/main" id="{35DFECBE-C824-F949-A766-C904E8A8C263}"/>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B3C5ACB8-BC1D-5F46-93A2-6D88913E0770}"/>
              </a:ext>
            </a:extLst>
          </p:cNvPr>
          <p:cNvSpPr/>
          <p:nvPr userDrawn="1"/>
        </p:nvSpPr>
        <p:spPr>
          <a:xfrm>
            <a:off x="10741688" y="116681"/>
            <a:ext cx="1286189" cy="359168"/>
          </a:xfrm>
          <a:prstGeom prst="rect">
            <a:avLst/>
          </a:prstGeom>
          <a:blipFill dpi="0" rotWithShape="1">
            <a:blip r:embed="rId2">
              <a:alphaModFix amt="7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E28C220A-73A5-1544-B3BF-B0936771DD0F}"/>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p:blipFill>
        <p:spPr>
          <a:xfrm>
            <a:off x="-48763" y="-365262"/>
            <a:ext cx="12175067" cy="954401"/>
          </a:xfrm>
          <a:prstGeom prst="rect">
            <a:avLst/>
          </a:prstGeom>
        </p:spPr>
      </p:pic>
      <p:sp>
        <p:nvSpPr>
          <p:cNvPr id="15" name="Rectangle 6">
            <a:extLst>
              <a:ext uri="{FF2B5EF4-FFF2-40B4-BE49-F238E27FC236}">
                <a16:creationId xmlns:a16="http://schemas.microsoft.com/office/drawing/2014/main" id="{E97BD535-1D74-264C-B2BE-8D7748E3E169}"/>
              </a:ext>
            </a:extLst>
          </p:cNvPr>
          <p:cNvSpPr/>
          <p:nvPr userDrawn="1"/>
        </p:nvSpPr>
        <p:spPr>
          <a:xfrm>
            <a:off x="10254159" y="-358991"/>
            <a:ext cx="1950720" cy="946542"/>
          </a:xfrm>
          <a:custGeom>
            <a:avLst/>
            <a:gdLst>
              <a:gd name="connsiteX0" fmla="*/ 0 w 1665922"/>
              <a:gd name="connsiteY0" fmla="*/ 0 h 823965"/>
              <a:gd name="connsiteX1" fmla="*/ 1665922 w 1665922"/>
              <a:gd name="connsiteY1" fmla="*/ 0 h 823965"/>
              <a:gd name="connsiteX2" fmla="*/ 1665922 w 1665922"/>
              <a:gd name="connsiteY2" fmla="*/ 823965 h 823965"/>
              <a:gd name="connsiteX3" fmla="*/ 0 w 1665922"/>
              <a:gd name="connsiteY3" fmla="*/ 823965 h 823965"/>
              <a:gd name="connsiteX4" fmla="*/ 0 w 1665922"/>
              <a:gd name="connsiteY4" fmla="*/ 0 h 823965"/>
              <a:gd name="connsiteX0" fmla="*/ 200967 w 1665922"/>
              <a:gd name="connsiteY0" fmla="*/ 0 h 834013"/>
              <a:gd name="connsiteX1" fmla="*/ 1665922 w 1665922"/>
              <a:gd name="connsiteY1" fmla="*/ 10048 h 834013"/>
              <a:gd name="connsiteX2" fmla="*/ 1665922 w 1665922"/>
              <a:gd name="connsiteY2" fmla="*/ 834013 h 834013"/>
              <a:gd name="connsiteX3" fmla="*/ 0 w 1665922"/>
              <a:gd name="connsiteY3" fmla="*/ 834013 h 834013"/>
              <a:gd name="connsiteX4" fmla="*/ 200967 w 1665922"/>
              <a:gd name="connsiteY4" fmla="*/ 0 h 834013"/>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9D0D6FBA-EDE5-1F45-9C80-2B56A47D2AA4}"/>
              </a:ext>
            </a:extLst>
          </p:cNvPr>
          <p:cNvCxnSpPr/>
          <p:nvPr userDrawn="1"/>
        </p:nvCxnSpPr>
        <p:spPr>
          <a:xfrm>
            <a:off x="-100279" y="587551"/>
            <a:ext cx="12531144" cy="0"/>
          </a:xfrm>
          <a:prstGeom prst="line">
            <a:avLst/>
          </a:prstGeom>
          <a:ln w="1016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19" name="Picture 18" descr="Icon&#10;&#10;Description automatically generated">
            <a:extLst>
              <a:ext uri="{FF2B5EF4-FFF2-40B4-BE49-F238E27FC236}">
                <a16:creationId xmlns:a16="http://schemas.microsoft.com/office/drawing/2014/main" id="{90DA0DD8-C40E-6248-ACB4-C23A0F8314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53400" y="163206"/>
            <a:ext cx="1174481" cy="266279"/>
          </a:xfrm>
          <a:prstGeom prst="rect">
            <a:avLst/>
          </a:prstGeom>
          <a:effectLst/>
        </p:spPr>
      </p:pic>
    </p:spTree>
    <p:extLst>
      <p:ext uri="{BB962C8B-B14F-4D97-AF65-F5344CB8AC3E}">
        <p14:creationId xmlns:p14="http://schemas.microsoft.com/office/powerpoint/2010/main" val="324152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24802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04992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72939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13294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033696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133348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28259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3784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0800000">
            <a:off x="838202" y="42227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rot="16200000">
            <a:off x="5072067" y="-551920"/>
            <a:ext cx="5800725"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5722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F51C1-C907-4C18-8663-FE770E11BCA1}"/>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AB43970F-17AB-46C9-A5E6-346583621AA3}"/>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8" name="Footer Placeholder 4">
            <a:extLst>
              <a:ext uri="{FF2B5EF4-FFF2-40B4-BE49-F238E27FC236}">
                <a16:creationId xmlns:a16="http://schemas.microsoft.com/office/drawing/2014/main" id="{96193DFE-83E6-472F-AB6D-FAACCAFFC5E4}"/>
              </a:ext>
            </a:extLst>
          </p:cNvPr>
          <p:cNvSpPr txBox="1">
            <a:spLocks/>
          </p:cNvSpPr>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December 12, 2017</a:t>
            </a:r>
          </a:p>
        </p:txBody>
      </p:sp>
    </p:spTree>
    <p:extLst>
      <p:ext uri="{BB962C8B-B14F-4D97-AF65-F5344CB8AC3E}">
        <p14:creationId xmlns:p14="http://schemas.microsoft.com/office/powerpoint/2010/main" val="394065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4862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135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7652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image" Target="../media/image9.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image" Target="../media/image8.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theme" Target="../theme/theme2.xml"/><Relationship Id="rId30"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image" Target="../media/image9.png"/><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theme" Target="../theme/theme3.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image" Target="../media/image26.png"/><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image" Target="../media/image25.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flipV="1">
            <a:off x="838200" y="1410321"/>
            <a:ext cx="10515600" cy="158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65CE880D-23A0-45F3-BCE8-7BDBBD2A0841}"/>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5" name="Footer Placeholder 4">
            <a:extLst>
              <a:ext uri="{FF2B5EF4-FFF2-40B4-BE49-F238E27FC236}">
                <a16:creationId xmlns:a16="http://schemas.microsoft.com/office/drawing/2014/main" id="{EC505250-6A12-4302-96BB-785A1FAC726C}"/>
              </a:ext>
            </a:extLst>
          </p:cNvPr>
          <p:cNvSpPr txBox="1">
            <a:spLocks/>
          </p:cNvSpPr>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January 9, 2018</a:t>
            </a:r>
          </a:p>
        </p:txBody>
      </p:sp>
      <p:sp>
        <p:nvSpPr>
          <p:cNvPr id="16" name="Footer Placeholder 4">
            <a:extLst>
              <a:ext uri="{FF2B5EF4-FFF2-40B4-BE49-F238E27FC236}">
                <a16:creationId xmlns:a16="http://schemas.microsoft.com/office/drawing/2014/main" id="{B95A4228-F98E-44A0-A60B-A790B5081F51}"/>
              </a:ext>
            </a:extLst>
          </p:cNvPr>
          <p:cNvSpPr txBox="1">
            <a:spLocks/>
          </p:cNvSpPr>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 LENA</a:t>
            </a:r>
          </a:p>
        </p:txBody>
      </p:sp>
      <p:sp>
        <p:nvSpPr>
          <p:cNvPr id="17" name="Rectangle 16">
            <a:extLst>
              <a:ext uri="{FF2B5EF4-FFF2-40B4-BE49-F238E27FC236}">
                <a16:creationId xmlns:a16="http://schemas.microsoft.com/office/drawing/2014/main" id="{5AD19406-0081-4641-8394-0AC7757636AB}"/>
              </a:ext>
            </a:extLst>
          </p:cNvPr>
          <p:cNvSpPr/>
          <p:nvPr userDrawn="1"/>
        </p:nvSpPr>
        <p:spPr>
          <a:xfrm>
            <a:off x="10224347" y="3"/>
            <a:ext cx="1950720" cy="469467"/>
          </a:xfrm>
          <a:prstGeom prst="rect">
            <a:avLst/>
          </a:prstGeom>
          <a:blipFill dpi="0" rotWithShape="1">
            <a:blip r:embed="rId21">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a:extLst>
              <a:ext uri="{FF2B5EF4-FFF2-40B4-BE49-F238E27FC236}">
                <a16:creationId xmlns:a16="http://schemas.microsoft.com/office/drawing/2014/main" id="{B8E39F2D-2FE9-8F41-9B69-79BFCFE0C794}"/>
              </a:ext>
            </a:extLst>
          </p:cNvPr>
          <p:cNvPicPr>
            <a:picLocks noChangeAspect="1"/>
          </p:cNvPicPr>
          <p:nvPr userDrawn="1"/>
        </p:nvPicPr>
        <p:blipFill>
          <a:blip r:embed="rId22">
            <a:extLst>
              <a:ext uri="{28A0092B-C50C-407E-A947-70E740481C1C}">
                <a14:useLocalDpi xmlns:a14="http://schemas.microsoft.com/office/drawing/2010/main" val="0"/>
              </a:ext>
            </a:extLst>
          </a:blip>
          <a:srcRect l="9451" r="9451"/>
          <a:stretch/>
        </p:blipFill>
        <p:spPr>
          <a:xfrm>
            <a:off x="0" y="-14506"/>
            <a:ext cx="12175067" cy="954401"/>
          </a:xfrm>
          <a:prstGeom prst="rect">
            <a:avLst/>
          </a:prstGeom>
        </p:spPr>
      </p:pic>
      <p:sp>
        <p:nvSpPr>
          <p:cNvPr id="19" name="Rectangle 6">
            <a:extLst>
              <a:ext uri="{FF2B5EF4-FFF2-40B4-BE49-F238E27FC236}">
                <a16:creationId xmlns:a16="http://schemas.microsoft.com/office/drawing/2014/main" id="{F451E532-A1B4-134E-9C05-E741D3EC52C3}"/>
              </a:ext>
            </a:extLst>
          </p:cNvPr>
          <p:cNvSpPr/>
          <p:nvPr userDrawn="1"/>
        </p:nvSpPr>
        <p:spPr>
          <a:xfrm>
            <a:off x="10302922" y="-8235"/>
            <a:ext cx="1950720" cy="946542"/>
          </a:xfrm>
          <a:custGeom>
            <a:avLst/>
            <a:gdLst>
              <a:gd name="connsiteX0" fmla="*/ 0 w 1665922"/>
              <a:gd name="connsiteY0" fmla="*/ 0 h 823965"/>
              <a:gd name="connsiteX1" fmla="*/ 1665922 w 1665922"/>
              <a:gd name="connsiteY1" fmla="*/ 0 h 823965"/>
              <a:gd name="connsiteX2" fmla="*/ 1665922 w 1665922"/>
              <a:gd name="connsiteY2" fmla="*/ 823965 h 823965"/>
              <a:gd name="connsiteX3" fmla="*/ 0 w 1665922"/>
              <a:gd name="connsiteY3" fmla="*/ 823965 h 823965"/>
              <a:gd name="connsiteX4" fmla="*/ 0 w 1665922"/>
              <a:gd name="connsiteY4" fmla="*/ 0 h 823965"/>
              <a:gd name="connsiteX0" fmla="*/ 200967 w 1665922"/>
              <a:gd name="connsiteY0" fmla="*/ 0 h 834013"/>
              <a:gd name="connsiteX1" fmla="*/ 1665922 w 1665922"/>
              <a:gd name="connsiteY1" fmla="*/ 10048 h 834013"/>
              <a:gd name="connsiteX2" fmla="*/ 1665922 w 1665922"/>
              <a:gd name="connsiteY2" fmla="*/ 834013 h 834013"/>
              <a:gd name="connsiteX3" fmla="*/ 0 w 1665922"/>
              <a:gd name="connsiteY3" fmla="*/ 834013 h 834013"/>
              <a:gd name="connsiteX4" fmla="*/ 200967 w 1665922"/>
              <a:gd name="connsiteY4" fmla="*/ 0 h 834013"/>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2D1F62FA-4573-B24C-A4D0-A647654DA6F4}"/>
              </a:ext>
            </a:extLst>
          </p:cNvPr>
          <p:cNvCxnSpPr/>
          <p:nvPr userDrawn="1"/>
        </p:nvCxnSpPr>
        <p:spPr>
          <a:xfrm>
            <a:off x="0" y="938307"/>
            <a:ext cx="12531144" cy="0"/>
          </a:xfrm>
          <a:prstGeom prst="line">
            <a:avLst/>
          </a:prstGeom>
          <a:ln w="1016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descr="Icon&#10;&#10;Description automatically generated">
            <a:extLst>
              <a:ext uri="{FF2B5EF4-FFF2-40B4-BE49-F238E27FC236}">
                <a16:creationId xmlns:a16="http://schemas.microsoft.com/office/drawing/2014/main" id="{275290BF-DD4A-DB4E-BA52-B29E2503EBE2}"/>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708485" y="350493"/>
            <a:ext cx="1174481" cy="266279"/>
          </a:xfrm>
          <a:prstGeom prst="rect">
            <a:avLst/>
          </a:prstGeom>
          <a:effectLst/>
        </p:spPr>
      </p:pic>
    </p:spTree>
    <p:extLst>
      <p:ext uri="{BB962C8B-B14F-4D97-AF65-F5344CB8AC3E}">
        <p14:creationId xmlns:p14="http://schemas.microsoft.com/office/powerpoint/2010/main" val="413293271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Lst>
  <p:hf hdr="0"/>
  <p:txStyles>
    <p:titleStyle>
      <a:lvl1pPr algn="l" defTabSz="914400" rtl="0" eaLnBrk="1" latinLnBrk="0" hangingPunct="1">
        <a:lnSpc>
          <a:spcPct val="90000"/>
        </a:lnSpc>
        <a:spcBef>
          <a:spcPct val="0"/>
        </a:spcBef>
        <a:buNone/>
        <a:defRPr sz="4400" b="1" i="0" kern="120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8E39F2D-2FE9-8F41-9B69-79BFCFE0C794}"/>
              </a:ext>
            </a:extLst>
          </p:cNvPr>
          <p:cNvPicPr>
            <a:picLocks noChangeAspect="1"/>
          </p:cNvPicPr>
          <p:nvPr userDrawn="1"/>
        </p:nvPicPr>
        <p:blipFill rotWithShape="1">
          <a:blip r:embed="rId28" cstate="screen">
            <a:extLst>
              <a:ext uri="{28A0092B-C50C-407E-A947-70E740481C1C}">
                <a14:useLocalDpi xmlns:a14="http://schemas.microsoft.com/office/drawing/2010/main"/>
              </a:ext>
            </a:extLst>
          </a:blip>
          <a:srcRect/>
          <a:stretch/>
        </p:blipFill>
        <p:spPr>
          <a:xfrm>
            <a:off x="0" y="-14506"/>
            <a:ext cx="12175067" cy="954401"/>
          </a:xfrm>
          <a:prstGeom prst="rect">
            <a:avLst/>
          </a:prstGeom>
        </p:spPr>
      </p:pic>
      <p:sp>
        <p:nvSpPr>
          <p:cNvPr id="2" name="Title Placeholder 1"/>
          <p:cNvSpPr>
            <a:spLocks noGrp="1"/>
          </p:cNvSpPr>
          <p:nvPr>
            <p:ph type="title"/>
          </p:nvPr>
        </p:nvSpPr>
        <p:spPr>
          <a:xfrm>
            <a:off x="838200" y="880595"/>
            <a:ext cx="10515600" cy="81009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65CE880D-23A0-45F3-BCE8-7BDBBD2A0841}"/>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5" name="Footer Placeholder 4">
            <a:extLst>
              <a:ext uri="{FF2B5EF4-FFF2-40B4-BE49-F238E27FC236}">
                <a16:creationId xmlns:a16="http://schemas.microsoft.com/office/drawing/2014/main" id="{EC505250-6A12-4302-96BB-785A1FAC726C}"/>
              </a:ext>
            </a:extLst>
          </p:cNvPr>
          <p:cNvSpPr txBox="1">
            <a:spLocks/>
          </p:cNvSpPr>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January 9, 2018</a:t>
            </a:r>
          </a:p>
        </p:txBody>
      </p:sp>
      <p:sp>
        <p:nvSpPr>
          <p:cNvPr id="16" name="Footer Placeholder 4">
            <a:extLst>
              <a:ext uri="{FF2B5EF4-FFF2-40B4-BE49-F238E27FC236}">
                <a16:creationId xmlns:a16="http://schemas.microsoft.com/office/drawing/2014/main" id="{B95A4228-F98E-44A0-A60B-A790B5081F51}"/>
              </a:ext>
            </a:extLst>
          </p:cNvPr>
          <p:cNvSpPr txBox="1">
            <a:spLocks/>
          </p:cNvSpPr>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 LENA</a:t>
            </a:r>
          </a:p>
        </p:txBody>
      </p:sp>
      <p:sp>
        <p:nvSpPr>
          <p:cNvPr id="17" name="Rectangle 16">
            <a:extLst>
              <a:ext uri="{FF2B5EF4-FFF2-40B4-BE49-F238E27FC236}">
                <a16:creationId xmlns:a16="http://schemas.microsoft.com/office/drawing/2014/main" id="{5AD19406-0081-4641-8394-0AC7757636AB}"/>
              </a:ext>
            </a:extLst>
          </p:cNvPr>
          <p:cNvSpPr/>
          <p:nvPr userDrawn="1"/>
        </p:nvSpPr>
        <p:spPr>
          <a:xfrm>
            <a:off x="10224347" y="3"/>
            <a:ext cx="1950720" cy="469467"/>
          </a:xfrm>
          <a:prstGeom prst="rect">
            <a:avLst/>
          </a:prstGeom>
          <a:blipFill dpi="0" rotWithShape="1">
            <a:blip r:embed="rId29" cstate="screen">
              <a:alphaModFix amt="4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6">
            <a:extLst>
              <a:ext uri="{FF2B5EF4-FFF2-40B4-BE49-F238E27FC236}">
                <a16:creationId xmlns:a16="http://schemas.microsoft.com/office/drawing/2014/main" id="{F451E532-A1B4-134E-9C05-E741D3EC52C3}"/>
              </a:ext>
            </a:extLst>
          </p:cNvPr>
          <p:cNvSpPr/>
          <p:nvPr userDrawn="1"/>
        </p:nvSpPr>
        <p:spPr>
          <a:xfrm>
            <a:off x="10302922" y="-8235"/>
            <a:ext cx="1950720" cy="946542"/>
          </a:xfrm>
          <a:custGeom>
            <a:avLst/>
            <a:gdLst>
              <a:gd name="connsiteX0" fmla="*/ 0 w 1665922"/>
              <a:gd name="connsiteY0" fmla="*/ 0 h 823965"/>
              <a:gd name="connsiteX1" fmla="*/ 1665922 w 1665922"/>
              <a:gd name="connsiteY1" fmla="*/ 0 h 823965"/>
              <a:gd name="connsiteX2" fmla="*/ 1665922 w 1665922"/>
              <a:gd name="connsiteY2" fmla="*/ 823965 h 823965"/>
              <a:gd name="connsiteX3" fmla="*/ 0 w 1665922"/>
              <a:gd name="connsiteY3" fmla="*/ 823965 h 823965"/>
              <a:gd name="connsiteX4" fmla="*/ 0 w 1665922"/>
              <a:gd name="connsiteY4" fmla="*/ 0 h 823965"/>
              <a:gd name="connsiteX0" fmla="*/ 200967 w 1665922"/>
              <a:gd name="connsiteY0" fmla="*/ 0 h 834013"/>
              <a:gd name="connsiteX1" fmla="*/ 1665922 w 1665922"/>
              <a:gd name="connsiteY1" fmla="*/ 10048 h 834013"/>
              <a:gd name="connsiteX2" fmla="*/ 1665922 w 1665922"/>
              <a:gd name="connsiteY2" fmla="*/ 834013 h 834013"/>
              <a:gd name="connsiteX3" fmla="*/ 0 w 1665922"/>
              <a:gd name="connsiteY3" fmla="*/ 834013 h 834013"/>
              <a:gd name="connsiteX4" fmla="*/ 200967 w 1665922"/>
              <a:gd name="connsiteY4" fmla="*/ 0 h 834013"/>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C1347E-4A53-DC46-826B-367E6201FDE7}"/>
              </a:ext>
            </a:extLst>
          </p:cNvPr>
          <p:cNvSpPr/>
          <p:nvPr userDrawn="1"/>
        </p:nvSpPr>
        <p:spPr>
          <a:xfrm>
            <a:off x="10710705" y="289886"/>
            <a:ext cx="1286189" cy="359168"/>
          </a:xfrm>
          <a:prstGeom prst="rect">
            <a:avLst/>
          </a:prstGeom>
          <a:blipFill dpi="0" rotWithShape="1">
            <a:blip r:embed="rId30" cstate="screen">
              <a:alphaModFix amt="7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7484347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56" r:id="rId8"/>
    <p:sldLayoutId id="2147483745" r:id="rId9"/>
    <p:sldLayoutId id="2147483746" r:id="rId10"/>
    <p:sldLayoutId id="2147483747" r:id="rId11"/>
    <p:sldLayoutId id="2147483749" r:id="rId12"/>
    <p:sldLayoutId id="2147483750" r:id="rId13"/>
    <p:sldLayoutId id="2147483751" r:id="rId14"/>
    <p:sldLayoutId id="2147483752" r:id="rId15"/>
    <p:sldLayoutId id="2147483753" r:id="rId16"/>
    <p:sldLayoutId id="2147483754" r:id="rId17"/>
    <p:sldLayoutId id="2147483755" r:id="rId18"/>
    <p:sldLayoutId id="2147483719" r:id="rId19"/>
    <p:sldLayoutId id="2147483720" r:id="rId20"/>
    <p:sldLayoutId id="2147483721" r:id="rId21"/>
    <p:sldLayoutId id="2147483722" r:id="rId22"/>
    <p:sldLayoutId id="2147483723" r:id="rId23"/>
    <p:sldLayoutId id="2147483724" r:id="rId24"/>
    <p:sldLayoutId id="2147483726" r:id="rId25"/>
    <p:sldLayoutId id="2147483736" r:id="rId26"/>
  </p:sldLayoutIdLst>
  <p:hf hdr="0"/>
  <p:txStyles>
    <p:titleStyle>
      <a:lvl1pPr algn="l" defTabSz="914400" rtl="0" eaLnBrk="1" latinLnBrk="0" hangingPunct="1">
        <a:lnSpc>
          <a:spcPct val="90000"/>
        </a:lnSpc>
        <a:spcBef>
          <a:spcPct val="0"/>
        </a:spcBef>
        <a:buNone/>
        <a:defRPr sz="4400" b="1" i="0" kern="120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flipV="1">
            <a:off x="838200" y="1410321"/>
            <a:ext cx="10515600" cy="158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10224347" y="3"/>
            <a:ext cx="1950720" cy="469467"/>
          </a:xfrm>
          <a:prstGeom prst="rect">
            <a:avLst/>
          </a:prstGeom>
          <a:blipFill dpi="0" rotWithShape="1">
            <a:blip r:embed="rId26" cstate="screen">
              <a:alphaModFix amt="4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Footer Placeholder 4">
            <a:extLst>
              <a:ext uri="{FF2B5EF4-FFF2-40B4-BE49-F238E27FC236}">
                <a16:creationId xmlns:a16="http://schemas.microsoft.com/office/drawing/2014/main" id="{65CE880D-23A0-45F3-BCE8-7BDBBD2A0841}"/>
              </a:ext>
            </a:extLst>
          </p:cNvPr>
          <p:cNvSpPr txBox="1">
            <a:spLocks/>
          </p:cNvSpPr>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5" name="Footer Placeholder 4">
            <a:extLst>
              <a:ext uri="{FF2B5EF4-FFF2-40B4-BE49-F238E27FC236}">
                <a16:creationId xmlns:a16="http://schemas.microsoft.com/office/drawing/2014/main" id="{EC505250-6A12-4302-96BB-785A1FAC726C}"/>
              </a:ext>
            </a:extLst>
          </p:cNvPr>
          <p:cNvSpPr txBox="1">
            <a:spLocks/>
          </p:cNvSpPr>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January 9, 2018</a:t>
            </a:r>
          </a:p>
        </p:txBody>
      </p:sp>
      <p:sp>
        <p:nvSpPr>
          <p:cNvPr id="16" name="Footer Placeholder 4">
            <a:extLst>
              <a:ext uri="{FF2B5EF4-FFF2-40B4-BE49-F238E27FC236}">
                <a16:creationId xmlns:a16="http://schemas.microsoft.com/office/drawing/2014/main" id="{B95A4228-F98E-44A0-A60B-A790B5081F51}"/>
              </a:ext>
            </a:extLst>
          </p:cNvPr>
          <p:cNvSpPr txBox="1">
            <a:spLocks/>
          </p:cNvSpPr>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 LENA</a:t>
            </a:r>
          </a:p>
        </p:txBody>
      </p:sp>
      <p:pic>
        <p:nvPicPr>
          <p:cNvPr id="13" name="Picture 12">
            <a:extLst>
              <a:ext uri="{FF2B5EF4-FFF2-40B4-BE49-F238E27FC236}">
                <a16:creationId xmlns:a16="http://schemas.microsoft.com/office/drawing/2014/main" id="{213FF7F6-5100-724F-845B-47EE29403405}"/>
              </a:ext>
            </a:extLst>
          </p:cNvPr>
          <p:cNvPicPr>
            <a:picLocks noChangeAspect="1"/>
          </p:cNvPicPr>
          <p:nvPr userDrawn="1"/>
        </p:nvPicPr>
        <p:blipFill>
          <a:blip r:embed="rId27">
            <a:extLst>
              <a:ext uri="{28A0092B-C50C-407E-A947-70E740481C1C}">
                <a14:useLocalDpi xmlns:a14="http://schemas.microsoft.com/office/drawing/2010/main"/>
              </a:ext>
            </a:extLst>
          </a:blip>
          <a:stretch>
            <a:fillRect/>
          </a:stretch>
        </p:blipFill>
        <p:spPr>
          <a:xfrm>
            <a:off x="-47146" y="-451692"/>
            <a:ext cx="12282160" cy="921162"/>
          </a:xfrm>
          <a:prstGeom prst="rect">
            <a:avLst/>
          </a:prstGeom>
        </p:spPr>
      </p:pic>
      <p:pic>
        <p:nvPicPr>
          <p:cNvPr id="6" name="Picture 5">
            <a:extLst>
              <a:ext uri="{FF2B5EF4-FFF2-40B4-BE49-F238E27FC236}">
                <a16:creationId xmlns:a16="http://schemas.microsoft.com/office/drawing/2014/main" id="{A1AFA003-DEC7-C240-A6BF-9DFC0D3639E3}"/>
              </a:ext>
            </a:extLst>
          </p:cNvPr>
          <p:cNvPicPr>
            <a:picLocks noChangeAspect="1"/>
          </p:cNvPicPr>
          <p:nvPr userDrawn="1"/>
        </p:nvPicPr>
        <p:blipFill>
          <a:blip r:embed="rId28" cstate="screen">
            <a:biLevel thresh="25000"/>
            <a:alphaModFix amt="40000"/>
            <a:extLst>
              <a:ext uri="{28A0092B-C50C-407E-A947-70E740481C1C}">
                <a14:useLocalDpi xmlns:a14="http://schemas.microsoft.com/office/drawing/2010/main"/>
              </a:ext>
            </a:extLst>
          </a:blip>
          <a:stretch>
            <a:fillRect/>
          </a:stretch>
        </p:blipFill>
        <p:spPr>
          <a:xfrm>
            <a:off x="10628252" y="67176"/>
            <a:ext cx="1412588" cy="331701"/>
          </a:xfrm>
          <a:prstGeom prst="rect">
            <a:avLst/>
          </a:prstGeom>
        </p:spPr>
      </p:pic>
    </p:spTree>
    <p:extLst>
      <p:ext uri="{BB962C8B-B14F-4D97-AF65-F5344CB8AC3E}">
        <p14:creationId xmlns:p14="http://schemas.microsoft.com/office/powerpoint/2010/main" val="3757825961"/>
      </p:ext>
    </p:extLst>
  </p:cSld>
  <p:clrMap bg1="lt1" tx1="dk1" bg2="lt2" tx2="dk2" accent1="accent1" accent2="accent2" accent3="accent3" accent4="accent4" accent5="accent5" accent6="accent6" hlink="hlink" folHlink="folHlink"/>
  <p:sldLayoutIdLst>
    <p:sldLayoutId id="2147483661" r:id="rId1"/>
    <p:sldLayoutId id="2147483699" r:id="rId2"/>
    <p:sldLayoutId id="2147483705" r:id="rId3"/>
    <p:sldLayoutId id="2147483704" r:id="rId4"/>
    <p:sldLayoutId id="2147483703" r:id="rId5"/>
    <p:sldLayoutId id="2147483702" r:id="rId6"/>
    <p:sldLayoutId id="2147483701" r:id="rId7"/>
    <p:sldLayoutId id="2147483700" r:id="rId8"/>
    <p:sldLayoutId id="2147483697" r:id="rId9"/>
    <p:sldLayoutId id="2147483693" r:id="rId10"/>
    <p:sldLayoutId id="2147483698" r:id="rId11"/>
    <p:sldLayoutId id="2147483696"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94" r:id="rId23"/>
    <p:sldLayoutId id="2147483695" r:id="rId24"/>
  </p:sldLayoutIdLst>
  <p:hf hdr="0"/>
  <p:txStyles>
    <p:titleStyle>
      <a:lvl1pPr algn="l" defTabSz="914400" rtl="0" eaLnBrk="1" latinLnBrk="0" hangingPunct="1">
        <a:lnSpc>
          <a:spcPct val="90000"/>
        </a:lnSpc>
        <a:spcBef>
          <a:spcPct val="0"/>
        </a:spcBef>
        <a:buNone/>
        <a:defRPr sz="4400" b="1" i="0" kern="120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sv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png"/><Relationship Id="rId5" Type="http://schemas.openxmlformats.org/officeDocument/2006/relationships/hyperlink" Target="http://videos.lena.org/videos/d49ddfb21d15eac75c/what-teachers-are-saying-about-lena-grow" TargetMode="External"/><Relationship Id="rId4" Type="http://schemas.openxmlformats.org/officeDocument/2006/relationships/notesSlide" Target="../notesSlides/notesSlide6.xml"/><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E57BC7-53F5-B486-705F-550D3B828F15}"/>
              </a:ext>
            </a:extLst>
          </p:cNvPr>
          <p:cNvSpPr>
            <a:spLocks noGrp="1"/>
          </p:cNvSpPr>
          <p:nvPr>
            <p:ph sz="quarter" idx="10"/>
          </p:nvPr>
        </p:nvSpPr>
        <p:spPr/>
        <p:txBody>
          <a:bodyPr>
            <a:noAutofit/>
          </a:bodyPr>
          <a:lstStyle/>
          <a:p>
            <a:r>
              <a:rPr lang="en-US" sz="5400" dirty="0">
                <a:latin typeface="Calibri body"/>
              </a:rPr>
              <a:t>Families: Welcome to LENA Grow!</a:t>
            </a:r>
          </a:p>
        </p:txBody>
      </p:sp>
    </p:spTree>
    <p:extLst>
      <p:ext uri="{BB962C8B-B14F-4D97-AF65-F5344CB8AC3E}">
        <p14:creationId xmlns:p14="http://schemas.microsoft.com/office/powerpoint/2010/main" val="80717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F607-3C17-46CE-B726-5B8B2DF1BEC9}"/>
              </a:ext>
            </a:extLst>
          </p:cNvPr>
          <p:cNvSpPr>
            <a:spLocks noGrp="1"/>
          </p:cNvSpPr>
          <p:nvPr>
            <p:ph type="title"/>
          </p:nvPr>
        </p:nvSpPr>
        <p:spPr/>
        <p:txBody>
          <a:bodyPr/>
          <a:lstStyle/>
          <a:p>
            <a:r>
              <a:rPr lang="en-US"/>
              <a:t>What is LENA Grow?</a:t>
            </a:r>
          </a:p>
        </p:txBody>
      </p:sp>
      <p:sp>
        <p:nvSpPr>
          <p:cNvPr id="5" name="Rectangle 4">
            <a:extLst>
              <a:ext uri="{FF2B5EF4-FFF2-40B4-BE49-F238E27FC236}">
                <a16:creationId xmlns:a16="http://schemas.microsoft.com/office/drawing/2014/main" id="{5C737DCD-63CB-2D4B-B4D5-3C808D075459}"/>
              </a:ext>
            </a:extLst>
          </p:cNvPr>
          <p:cNvSpPr/>
          <p:nvPr/>
        </p:nvSpPr>
        <p:spPr>
          <a:xfrm>
            <a:off x="5155474" y="4229921"/>
            <a:ext cx="940526" cy="391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CB743F4-9745-433F-AD00-403264C9A80F}"/>
              </a:ext>
            </a:extLst>
          </p:cNvPr>
          <p:cNvGrpSpPr/>
          <p:nvPr/>
        </p:nvGrpSpPr>
        <p:grpSpPr>
          <a:xfrm>
            <a:off x="2782215" y="1487901"/>
            <a:ext cx="6627571" cy="4857139"/>
            <a:chOff x="2782215" y="1487901"/>
            <a:chExt cx="6627571" cy="4857139"/>
          </a:xfrm>
        </p:grpSpPr>
        <p:pic>
          <p:nvPicPr>
            <p:cNvPr id="7" name="Picture 6" descr="A person and a child playing with a frisbee&#10;&#10;Description automatically generated with low confidence">
              <a:extLst>
                <a:ext uri="{FF2B5EF4-FFF2-40B4-BE49-F238E27FC236}">
                  <a16:creationId xmlns:a16="http://schemas.microsoft.com/office/drawing/2014/main" id="{B6BC41F9-5ED8-485F-9C20-D0C7FCCE55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82215" y="1487901"/>
              <a:ext cx="6627571" cy="4857139"/>
            </a:xfrm>
            <a:prstGeom prst="rect">
              <a:avLst/>
            </a:prstGeom>
            <a:ln>
              <a:solidFill>
                <a:schemeClr val="bg1">
                  <a:lumMod val="75000"/>
                </a:schemeClr>
              </a:solidFill>
            </a:ln>
            <a:effectLst>
              <a:outerShdw blurRad="63500" sx="102000" sy="102000" algn="ctr" rotWithShape="0">
                <a:prstClr val="black">
                  <a:alpha val="40000"/>
                </a:prstClr>
              </a:outerShdw>
            </a:effectLst>
          </p:spPr>
        </p:pic>
        <p:grpSp>
          <p:nvGrpSpPr>
            <p:cNvPr id="113" name="Group 112">
              <a:extLst>
                <a:ext uri="{FF2B5EF4-FFF2-40B4-BE49-F238E27FC236}">
                  <a16:creationId xmlns:a16="http://schemas.microsoft.com/office/drawing/2014/main" id="{812CA50A-5B00-4FFF-A3FE-A7E891C9314C}"/>
                </a:ext>
              </a:extLst>
            </p:cNvPr>
            <p:cNvGrpSpPr/>
            <p:nvPr/>
          </p:nvGrpSpPr>
          <p:grpSpPr>
            <a:xfrm rot="20106648">
              <a:off x="6263471" y="3220664"/>
              <a:ext cx="911342" cy="615740"/>
              <a:chOff x="5133396" y="2617093"/>
              <a:chExt cx="1551417" cy="1554480"/>
            </a:xfrm>
            <a:effectLst>
              <a:outerShdw blurRad="50800" dist="38100" dir="2700000" algn="tl" rotWithShape="0">
                <a:prstClr val="black">
                  <a:alpha val="40000"/>
                </a:prstClr>
              </a:outerShdw>
            </a:effectLst>
          </p:grpSpPr>
          <p:cxnSp>
            <p:nvCxnSpPr>
              <p:cNvPr id="114" name="Straight Connector 113">
                <a:extLst>
                  <a:ext uri="{FF2B5EF4-FFF2-40B4-BE49-F238E27FC236}">
                    <a16:creationId xmlns:a16="http://schemas.microsoft.com/office/drawing/2014/main" id="{3D088A86-5E39-41EE-B15F-08770F36DC01}"/>
                  </a:ext>
                </a:extLst>
              </p:cNvPr>
              <p:cNvCxnSpPr>
                <a:cxnSpLocks/>
              </p:cNvCxnSpPr>
              <p:nvPr/>
            </p:nvCxnSpPr>
            <p:spPr>
              <a:xfrm>
                <a:off x="5133396" y="3051874"/>
                <a:ext cx="0" cy="68491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310265C-B5AA-4BD9-8299-3F0B0DAD2441}"/>
                  </a:ext>
                </a:extLst>
              </p:cNvPr>
              <p:cNvCxnSpPr>
                <a:cxnSpLocks/>
              </p:cNvCxnSpPr>
              <p:nvPr/>
            </p:nvCxnSpPr>
            <p:spPr>
              <a:xfrm>
                <a:off x="5162126" y="2799973"/>
                <a:ext cx="0" cy="11887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E11395F-BBBF-4D27-83EE-29208F88D579}"/>
                  </a:ext>
                </a:extLst>
              </p:cNvPr>
              <p:cNvCxnSpPr>
                <a:cxnSpLocks/>
              </p:cNvCxnSpPr>
              <p:nvPr/>
            </p:nvCxnSpPr>
            <p:spPr>
              <a:xfrm>
                <a:off x="5190856" y="2708533"/>
                <a:ext cx="0" cy="1371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04D19018-5A77-4186-8578-34333795B46D}"/>
                  </a:ext>
                </a:extLst>
              </p:cNvPr>
              <p:cNvCxnSpPr>
                <a:cxnSpLocks/>
              </p:cNvCxnSpPr>
              <p:nvPr/>
            </p:nvCxnSpPr>
            <p:spPr>
              <a:xfrm>
                <a:off x="5219586" y="2799973"/>
                <a:ext cx="0" cy="11887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387FAD5-0E1B-4810-8A12-87D91C3313B2}"/>
                  </a:ext>
                </a:extLst>
              </p:cNvPr>
              <p:cNvCxnSpPr>
                <a:cxnSpLocks/>
              </p:cNvCxnSpPr>
              <p:nvPr/>
            </p:nvCxnSpPr>
            <p:spPr>
              <a:xfrm>
                <a:off x="5248316" y="2708533"/>
                <a:ext cx="0" cy="1371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C0623E9-017F-4A5A-9B5D-68EA2EE24F7F}"/>
                  </a:ext>
                </a:extLst>
              </p:cNvPr>
              <p:cNvCxnSpPr>
                <a:cxnSpLocks/>
              </p:cNvCxnSpPr>
              <p:nvPr/>
            </p:nvCxnSpPr>
            <p:spPr>
              <a:xfrm>
                <a:off x="5277046" y="2662813"/>
                <a:ext cx="0" cy="14630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E1047FB-DFDC-4B7C-A9CF-2959C7BAD1BE}"/>
                  </a:ext>
                </a:extLst>
              </p:cNvPr>
              <p:cNvCxnSpPr>
                <a:cxnSpLocks/>
              </p:cNvCxnSpPr>
              <p:nvPr/>
            </p:nvCxnSpPr>
            <p:spPr>
              <a:xfrm>
                <a:off x="5305776" y="2747074"/>
                <a:ext cx="0" cy="129451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538AC41-0D17-409D-910C-646ABAB6E5FC}"/>
                  </a:ext>
                </a:extLst>
              </p:cNvPr>
              <p:cNvCxnSpPr>
                <a:cxnSpLocks/>
              </p:cNvCxnSpPr>
              <p:nvPr/>
            </p:nvCxnSpPr>
            <p:spPr>
              <a:xfrm>
                <a:off x="5334506" y="2799973"/>
                <a:ext cx="0" cy="11887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BBAB8F8-45CA-465C-846C-850463117A5F}"/>
                  </a:ext>
                </a:extLst>
              </p:cNvPr>
              <p:cNvCxnSpPr>
                <a:cxnSpLocks/>
              </p:cNvCxnSpPr>
              <p:nvPr/>
            </p:nvCxnSpPr>
            <p:spPr>
              <a:xfrm>
                <a:off x="5363236" y="2937133"/>
                <a:ext cx="0" cy="9144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D3DD919-CAEC-4043-9CF9-D0861BB22B1B}"/>
                  </a:ext>
                </a:extLst>
              </p:cNvPr>
              <p:cNvCxnSpPr>
                <a:cxnSpLocks/>
              </p:cNvCxnSpPr>
              <p:nvPr/>
            </p:nvCxnSpPr>
            <p:spPr>
              <a:xfrm>
                <a:off x="5391966" y="2982853"/>
                <a:ext cx="0" cy="82296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2DDD883-AE2E-40EC-BE7F-E432DEE1063A}"/>
                  </a:ext>
                </a:extLst>
              </p:cNvPr>
              <p:cNvCxnSpPr>
                <a:cxnSpLocks/>
              </p:cNvCxnSpPr>
              <p:nvPr/>
            </p:nvCxnSpPr>
            <p:spPr>
              <a:xfrm>
                <a:off x="5420696" y="3028573"/>
                <a:ext cx="0" cy="7315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49E40DC-2826-4569-9A92-B5591DB8D27B}"/>
                  </a:ext>
                </a:extLst>
              </p:cNvPr>
              <p:cNvCxnSpPr>
                <a:cxnSpLocks/>
              </p:cNvCxnSpPr>
              <p:nvPr/>
            </p:nvCxnSpPr>
            <p:spPr>
              <a:xfrm>
                <a:off x="5449426" y="3051874"/>
                <a:ext cx="0" cy="68491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6966824-D21C-4A6D-8E3C-4905DC0B2C15}"/>
                  </a:ext>
                </a:extLst>
              </p:cNvPr>
              <p:cNvCxnSpPr>
                <a:cxnSpLocks/>
              </p:cNvCxnSpPr>
              <p:nvPr/>
            </p:nvCxnSpPr>
            <p:spPr>
              <a:xfrm>
                <a:off x="5478156" y="3074293"/>
                <a:ext cx="0" cy="6400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1362176A-A17B-4219-91F5-36892172B53C}"/>
                  </a:ext>
                </a:extLst>
              </p:cNvPr>
              <p:cNvCxnSpPr>
                <a:cxnSpLocks/>
              </p:cNvCxnSpPr>
              <p:nvPr/>
            </p:nvCxnSpPr>
            <p:spPr>
              <a:xfrm>
                <a:off x="5506886" y="3074293"/>
                <a:ext cx="0" cy="6400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0B5B1F6-8325-4CC7-B847-7A7E784D10A7}"/>
                  </a:ext>
                </a:extLst>
              </p:cNvPr>
              <p:cNvCxnSpPr>
                <a:cxnSpLocks/>
              </p:cNvCxnSpPr>
              <p:nvPr/>
            </p:nvCxnSpPr>
            <p:spPr>
              <a:xfrm>
                <a:off x="5535616" y="3120013"/>
                <a:ext cx="0" cy="5486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F926DDAC-D094-4E6A-87CA-23A1600CEBED}"/>
                  </a:ext>
                </a:extLst>
              </p:cNvPr>
              <p:cNvCxnSpPr>
                <a:cxnSpLocks/>
              </p:cNvCxnSpPr>
              <p:nvPr/>
            </p:nvCxnSpPr>
            <p:spPr>
              <a:xfrm>
                <a:off x="5564346" y="3120013"/>
                <a:ext cx="0" cy="5486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417A799A-A14E-4EE8-B36B-FD03823366A1}"/>
                  </a:ext>
                </a:extLst>
              </p:cNvPr>
              <p:cNvCxnSpPr>
                <a:cxnSpLocks/>
              </p:cNvCxnSpPr>
              <p:nvPr/>
            </p:nvCxnSpPr>
            <p:spPr>
              <a:xfrm>
                <a:off x="5593076" y="3165733"/>
                <a:ext cx="0" cy="4572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D0B9DFB2-57E1-48D2-A2A3-9165F755741F}"/>
                  </a:ext>
                </a:extLst>
              </p:cNvPr>
              <p:cNvCxnSpPr>
                <a:cxnSpLocks/>
              </p:cNvCxnSpPr>
              <p:nvPr/>
            </p:nvCxnSpPr>
            <p:spPr>
              <a:xfrm>
                <a:off x="5621806" y="2891413"/>
                <a:ext cx="0" cy="10058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9CB28A0-F25E-4DB9-BFA3-C82319E54382}"/>
                  </a:ext>
                </a:extLst>
              </p:cNvPr>
              <p:cNvCxnSpPr>
                <a:cxnSpLocks/>
              </p:cNvCxnSpPr>
              <p:nvPr/>
            </p:nvCxnSpPr>
            <p:spPr>
              <a:xfrm>
                <a:off x="5650536" y="2937133"/>
                <a:ext cx="0" cy="9144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029581AF-7F68-481E-917F-9B9DEC54DC4E}"/>
                  </a:ext>
                </a:extLst>
              </p:cNvPr>
              <p:cNvCxnSpPr>
                <a:cxnSpLocks/>
              </p:cNvCxnSpPr>
              <p:nvPr/>
            </p:nvCxnSpPr>
            <p:spPr>
              <a:xfrm>
                <a:off x="5679266" y="2891413"/>
                <a:ext cx="0" cy="10058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FF66A42F-F2C6-4DA8-8A2F-0C03B82E15B5}"/>
                  </a:ext>
                </a:extLst>
              </p:cNvPr>
              <p:cNvCxnSpPr>
                <a:cxnSpLocks/>
              </p:cNvCxnSpPr>
              <p:nvPr/>
            </p:nvCxnSpPr>
            <p:spPr>
              <a:xfrm>
                <a:off x="5707996" y="2747074"/>
                <a:ext cx="0" cy="129451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8BD44B9-6F4A-43B6-ADA4-5BE773033227}"/>
                  </a:ext>
                </a:extLst>
              </p:cNvPr>
              <p:cNvCxnSpPr>
                <a:cxnSpLocks/>
              </p:cNvCxnSpPr>
              <p:nvPr/>
            </p:nvCxnSpPr>
            <p:spPr>
              <a:xfrm>
                <a:off x="5736726" y="2982853"/>
                <a:ext cx="0" cy="82296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B24DED6-0D03-446A-AD23-456AED6A9782}"/>
                  </a:ext>
                </a:extLst>
              </p:cNvPr>
              <p:cNvCxnSpPr>
                <a:cxnSpLocks/>
              </p:cNvCxnSpPr>
              <p:nvPr/>
            </p:nvCxnSpPr>
            <p:spPr>
              <a:xfrm>
                <a:off x="5765456" y="3051874"/>
                <a:ext cx="0" cy="68491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4EC4369-153B-4E00-8A42-8ACB38E6DA45}"/>
                  </a:ext>
                </a:extLst>
              </p:cNvPr>
              <p:cNvCxnSpPr>
                <a:cxnSpLocks/>
              </p:cNvCxnSpPr>
              <p:nvPr/>
            </p:nvCxnSpPr>
            <p:spPr>
              <a:xfrm>
                <a:off x="5794186" y="3074293"/>
                <a:ext cx="0" cy="6400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4264896-BB95-47B9-9411-408034A1E6D7}"/>
                  </a:ext>
                </a:extLst>
              </p:cNvPr>
              <p:cNvCxnSpPr>
                <a:cxnSpLocks/>
              </p:cNvCxnSpPr>
              <p:nvPr/>
            </p:nvCxnSpPr>
            <p:spPr>
              <a:xfrm>
                <a:off x="5822916" y="3074293"/>
                <a:ext cx="0" cy="6400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C9C127F3-65B8-417A-BCD7-115ACB8F00FD}"/>
                  </a:ext>
                </a:extLst>
              </p:cNvPr>
              <p:cNvCxnSpPr>
                <a:cxnSpLocks/>
              </p:cNvCxnSpPr>
              <p:nvPr/>
            </p:nvCxnSpPr>
            <p:spPr>
              <a:xfrm>
                <a:off x="5851646" y="2886548"/>
                <a:ext cx="0" cy="1015571"/>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4610507-948E-4EF2-AAB4-8432D861A99A}"/>
                  </a:ext>
                </a:extLst>
              </p:cNvPr>
              <p:cNvCxnSpPr>
                <a:cxnSpLocks/>
              </p:cNvCxnSpPr>
              <p:nvPr/>
            </p:nvCxnSpPr>
            <p:spPr>
              <a:xfrm>
                <a:off x="5880376" y="2617093"/>
                <a:ext cx="0" cy="15544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F055C2E-95DE-4C56-B5E7-5F6EE5AABBA4}"/>
                  </a:ext>
                </a:extLst>
              </p:cNvPr>
              <p:cNvCxnSpPr>
                <a:cxnSpLocks/>
              </p:cNvCxnSpPr>
              <p:nvPr/>
            </p:nvCxnSpPr>
            <p:spPr>
              <a:xfrm>
                <a:off x="5909106" y="2617093"/>
                <a:ext cx="0" cy="15544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8BF3340-1BA4-40A8-BED9-5A5A669CFA0F}"/>
                  </a:ext>
                </a:extLst>
              </p:cNvPr>
              <p:cNvCxnSpPr>
                <a:cxnSpLocks/>
              </p:cNvCxnSpPr>
              <p:nvPr/>
            </p:nvCxnSpPr>
            <p:spPr>
              <a:xfrm>
                <a:off x="5937836" y="2662813"/>
                <a:ext cx="0" cy="14630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6D81762F-32CC-40D5-8CF1-13CB694C8D6D}"/>
                  </a:ext>
                </a:extLst>
              </p:cNvPr>
              <p:cNvCxnSpPr>
                <a:cxnSpLocks/>
              </p:cNvCxnSpPr>
              <p:nvPr/>
            </p:nvCxnSpPr>
            <p:spPr>
              <a:xfrm>
                <a:off x="5966566" y="2708533"/>
                <a:ext cx="0" cy="1371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4033985-4C86-4A4D-8440-6D646693BA35}"/>
                  </a:ext>
                </a:extLst>
              </p:cNvPr>
              <p:cNvCxnSpPr>
                <a:cxnSpLocks/>
              </p:cNvCxnSpPr>
              <p:nvPr/>
            </p:nvCxnSpPr>
            <p:spPr>
              <a:xfrm>
                <a:off x="5995296" y="2662813"/>
                <a:ext cx="0" cy="14630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2D217FC-5FEE-4D3D-B1E0-A4056A3D2394}"/>
                  </a:ext>
                </a:extLst>
              </p:cNvPr>
              <p:cNvCxnSpPr>
                <a:cxnSpLocks/>
              </p:cNvCxnSpPr>
              <p:nvPr/>
            </p:nvCxnSpPr>
            <p:spPr>
              <a:xfrm>
                <a:off x="6024026" y="2982853"/>
                <a:ext cx="0" cy="82296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8A79964-D2EA-43AB-B57B-C87F8A860E10}"/>
                  </a:ext>
                </a:extLst>
              </p:cNvPr>
              <p:cNvCxnSpPr>
                <a:cxnSpLocks/>
              </p:cNvCxnSpPr>
              <p:nvPr/>
            </p:nvCxnSpPr>
            <p:spPr>
              <a:xfrm>
                <a:off x="6052756" y="3120013"/>
                <a:ext cx="0" cy="5486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91E90B6-E8F6-4B1D-B1A2-D90E081DD8DF}"/>
                  </a:ext>
                </a:extLst>
              </p:cNvPr>
              <p:cNvCxnSpPr>
                <a:cxnSpLocks/>
              </p:cNvCxnSpPr>
              <p:nvPr/>
            </p:nvCxnSpPr>
            <p:spPr>
              <a:xfrm>
                <a:off x="6081486" y="3165733"/>
                <a:ext cx="0" cy="4572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EBD1393-8E21-41FA-B60D-BD393E37C752}"/>
                  </a:ext>
                </a:extLst>
              </p:cNvPr>
              <p:cNvCxnSpPr>
                <a:cxnSpLocks/>
              </p:cNvCxnSpPr>
              <p:nvPr/>
            </p:nvCxnSpPr>
            <p:spPr>
              <a:xfrm>
                <a:off x="6110216" y="3211453"/>
                <a:ext cx="0" cy="36576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F5FD6E0-529F-42C0-A289-264BABEFECB2}"/>
                  </a:ext>
                </a:extLst>
              </p:cNvPr>
              <p:cNvCxnSpPr>
                <a:cxnSpLocks/>
              </p:cNvCxnSpPr>
              <p:nvPr/>
            </p:nvCxnSpPr>
            <p:spPr>
              <a:xfrm>
                <a:off x="6138946" y="3211453"/>
                <a:ext cx="0" cy="36576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CEB5F794-0188-4311-BD65-6E96E263EE21}"/>
                  </a:ext>
                </a:extLst>
              </p:cNvPr>
              <p:cNvCxnSpPr>
                <a:cxnSpLocks/>
              </p:cNvCxnSpPr>
              <p:nvPr/>
            </p:nvCxnSpPr>
            <p:spPr>
              <a:xfrm>
                <a:off x="6167676" y="3257173"/>
                <a:ext cx="0" cy="2743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5A6BB69-D3D5-4703-9210-19EB8F6F55E4}"/>
                  </a:ext>
                </a:extLst>
              </p:cNvPr>
              <p:cNvCxnSpPr>
                <a:cxnSpLocks/>
              </p:cNvCxnSpPr>
              <p:nvPr/>
            </p:nvCxnSpPr>
            <p:spPr>
              <a:xfrm>
                <a:off x="6196406" y="3280033"/>
                <a:ext cx="0" cy="228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9986B5E-D4CA-42D1-9107-D4BD454244C0}"/>
                  </a:ext>
                </a:extLst>
              </p:cNvPr>
              <p:cNvCxnSpPr>
                <a:cxnSpLocks/>
              </p:cNvCxnSpPr>
              <p:nvPr/>
            </p:nvCxnSpPr>
            <p:spPr>
              <a:xfrm>
                <a:off x="6225136" y="3280033"/>
                <a:ext cx="0" cy="228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068B027-C9C3-400D-927E-9A8B02BA3BFA}"/>
                  </a:ext>
                </a:extLst>
              </p:cNvPr>
              <p:cNvCxnSpPr>
                <a:cxnSpLocks/>
              </p:cNvCxnSpPr>
              <p:nvPr/>
            </p:nvCxnSpPr>
            <p:spPr>
              <a:xfrm>
                <a:off x="6253866" y="3302893"/>
                <a:ext cx="0" cy="1828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BDFA6A3-3C74-46AA-A54D-C3D672DBEA15}"/>
                  </a:ext>
                </a:extLst>
              </p:cNvPr>
              <p:cNvCxnSpPr>
                <a:cxnSpLocks/>
              </p:cNvCxnSpPr>
              <p:nvPr/>
            </p:nvCxnSpPr>
            <p:spPr>
              <a:xfrm>
                <a:off x="6282596" y="3257173"/>
                <a:ext cx="0" cy="2743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75275C60-F4F8-45DC-BBC2-FE51531267E0}"/>
                  </a:ext>
                </a:extLst>
              </p:cNvPr>
              <p:cNvCxnSpPr>
                <a:cxnSpLocks/>
              </p:cNvCxnSpPr>
              <p:nvPr/>
            </p:nvCxnSpPr>
            <p:spPr>
              <a:xfrm>
                <a:off x="6311326" y="3280033"/>
                <a:ext cx="0" cy="228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EBEE4B87-A462-43CA-AF37-B98D84A4A030}"/>
                  </a:ext>
                </a:extLst>
              </p:cNvPr>
              <p:cNvCxnSpPr>
                <a:cxnSpLocks/>
              </p:cNvCxnSpPr>
              <p:nvPr/>
            </p:nvCxnSpPr>
            <p:spPr>
              <a:xfrm>
                <a:off x="6340056" y="3302893"/>
                <a:ext cx="0" cy="1828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79AB6CB3-D06B-4AD7-92CF-250DEF2CD9F3}"/>
                  </a:ext>
                </a:extLst>
              </p:cNvPr>
              <p:cNvCxnSpPr>
                <a:cxnSpLocks/>
              </p:cNvCxnSpPr>
              <p:nvPr/>
            </p:nvCxnSpPr>
            <p:spPr>
              <a:xfrm>
                <a:off x="6368786" y="3348613"/>
                <a:ext cx="0" cy="914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5B03DEC9-950E-4EFA-868A-54D2543866D6}"/>
                  </a:ext>
                </a:extLst>
              </p:cNvPr>
              <p:cNvCxnSpPr>
                <a:cxnSpLocks/>
              </p:cNvCxnSpPr>
              <p:nvPr/>
            </p:nvCxnSpPr>
            <p:spPr>
              <a:xfrm>
                <a:off x="6397516" y="3280033"/>
                <a:ext cx="0" cy="228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6309B4DE-3966-489F-B929-DA8744E56392}"/>
                  </a:ext>
                </a:extLst>
              </p:cNvPr>
              <p:cNvCxnSpPr>
                <a:cxnSpLocks/>
              </p:cNvCxnSpPr>
              <p:nvPr/>
            </p:nvCxnSpPr>
            <p:spPr>
              <a:xfrm>
                <a:off x="6426246" y="3348613"/>
                <a:ext cx="0" cy="914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658EEF6E-044E-4958-AF2C-35E806D15F8B}"/>
                  </a:ext>
                </a:extLst>
              </p:cNvPr>
              <p:cNvCxnSpPr>
                <a:cxnSpLocks/>
              </p:cNvCxnSpPr>
              <p:nvPr/>
            </p:nvCxnSpPr>
            <p:spPr>
              <a:xfrm>
                <a:off x="6454976" y="3348613"/>
                <a:ext cx="0" cy="914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733363FF-3687-4E4B-96D4-030133F040FB}"/>
                  </a:ext>
                </a:extLst>
              </p:cNvPr>
              <p:cNvCxnSpPr>
                <a:cxnSpLocks/>
              </p:cNvCxnSpPr>
              <p:nvPr/>
            </p:nvCxnSpPr>
            <p:spPr>
              <a:xfrm>
                <a:off x="6483706" y="3348613"/>
                <a:ext cx="0" cy="914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91F4C6C-6075-4E27-9041-C1942F8CF67D}"/>
                  </a:ext>
                </a:extLst>
              </p:cNvPr>
              <p:cNvCxnSpPr>
                <a:cxnSpLocks/>
              </p:cNvCxnSpPr>
              <p:nvPr/>
            </p:nvCxnSpPr>
            <p:spPr>
              <a:xfrm>
                <a:off x="6512436" y="3357757"/>
                <a:ext cx="0" cy="7315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7DAA99C2-AF8D-4DA3-8EAB-912936CAD710}"/>
                  </a:ext>
                </a:extLst>
              </p:cNvPr>
              <p:cNvCxnSpPr>
                <a:cxnSpLocks/>
              </p:cNvCxnSpPr>
              <p:nvPr/>
            </p:nvCxnSpPr>
            <p:spPr>
              <a:xfrm>
                <a:off x="6541166" y="3357757"/>
                <a:ext cx="0" cy="7315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4223C9E-EA32-4663-8C24-5663D8F9C6FB}"/>
                  </a:ext>
                </a:extLst>
              </p:cNvPr>
              <p:cNvCxnSpPr>
                <a:cxnSpLocks/>
              </p:cNvCxnSpPr>
              <p:nvPr/>
            </p:nvCxnSpPr>
            <p:spPr>
              <a:xfrm>
                <a:off x="6569896" y="3371473"/>
                <a:ext cx="0" cy="457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76C75497-6C2E-4CC7-B2DA-452BB21F56D2}"/>
                  </a:ext>
                </a:extLst>
              </p:cNvPr>
              <p:cNvCxnSpPr>
                <a:cxnSpLocks/>
              </p:cNvCxnSpPr>
              <p:nvPr/>
            </p:nvCxnSpPr>
            <p:spPr>
              <a:xfrm>
                <a:off x="6598626" y="3371473"/>
                <a:ext cx="0" cy="457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C733E94-55C3-4B07-BCB6-BBBF10D82CC1}"/>
                  </a:ext>
                </a:extLst>
              </p:cNvPr>
              <p:cNvCxnSpPr>
                <a:cxnSpLocks/>
              </p:cNvCxnSpPr>
              <p:nvPr/>
            </p:nvCxnSpPr>
            <p:spPr>
              <a:xfrm>
                <a:off x="6627356" y="3380617"/>
                <a:ext cx="0" cy="2743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FCB7E2D-778F-4D90-99F2-4549D785FAA3}"/>
                  </a:ext>
                </a:extLst>
              </p:cNvPr>
              <p:cNvCxnSpPr>
                <a:cxnSpLocks/>
              </p:cNvCxnSpPr>
              <p:nvPr/>
            </p:nvCxnSpPr>
            <p:spPr>
              <a:xfrm>
                <a:off x="6656086" y="3380617"/>
                <a:ext cx="0" cy="2743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3FFD4783-3B14-47B0-9F03-D2AD18366B56}"/>
                  </a:ext>
                </a:extLst>
              </p:cNvPr>
              <p:cNvCxnSpPr>
                <a:cxnSpLocks/>
              </p:cNvCxnSpPr>
              <p:nvPr/>
            </p:nvCxnSpPr>
            <p:spPr>
              <a:xfrm>
                <a:off x="6684813" y="3380617"/>
                <a:ext cx="0" cy="2743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9A548432-8366-452C-A147-45D430968C3B}"/>
                </a:ext>
              </a:extLst>
            </p:cNvPr>
            <p:cNvGrpSpPr/>
            <p:nvPr/>
          </p:nvGrpSpPr>
          <p:grpSpPr>
            <a:xfrm rot="9654161">
              <a:off x="5534063" y="2373556"/>
              <a:ext cx="1324225" cy="957223"/>
              <a:chOff x="3386685" y="2685350"/>
              <a:chExt cx="1416940" cy="1294518"/>
            </a:xfrm>
            <a:effectLst>
              <a:outerShdw blurRad="50800" dist="38100" dir="2700000" algn="tl" rotWithShape="0">
                <a:prstClr val="black">
                  <a:alpha val="40000"/>
                </a:prstClr>
              </a:outerShdw>
            </a:effectLst>
          </p:grpSpPr>
          <p:cxnSp>
            <p:nvCxnSpPr>
              <p:cNvPr id="244" name="Straight Connector 243">
                <a:extLst>
                  <a:ext uri="{FF2B5EF4-FFF2-40B4-BE49-F238E27FC236}">
                    <a16:creationId xmlns:a16="http://schemas.microsoft.com/office/drawing/2014/main" id="{B2221B75-89C1-4F34-B684-96327DDA0823}"/>
                  </a:ext>
                </a:extLst>
              </p:cNvPr>
              <p:cNvCxnSpPr>
                <a:cxnSpLocks/>
              </p:cNvCxnSpPr>
              <p:nvPr/>
            </p:nvCxnSpPr>
            <p:spPr>
              <a:xfrm>
                <a:off x="3878274" y="3012569"/>
                <a:ext cx="0" cy="6400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91AE7C80-1321-4E61-BD9E-52F821C5CC3E}"/>
                  </a:ext>
                </a:extLst>
              </p:cNvPr>
              <p:cNvCxnSpPr>
                <a:cxnSpLocks/>
              </p:cNvCxnSpPr>
              <p:nvPr/>
            </p:nvCxnSpPr>
            <p:spPr>
              <a:xfrm>
                <a:off x="3907191" y="3058289"/>
                <a:ext cx="0" cy="5486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EDFE3F71-4280-40BA-BB36-832CFDBCB5BF}"/>
                  </a:ext>
                </a:extLst>
              </p:cNvPr>
              <p:cNvCxnSpPr>
                <a:cxnSpLocks/>
              </p:cNvCxnSpPr>
              <p:nvPr/>
            </p:nvCxnSpPr>
            <p:spPr>
              <a:xfrm>
                <a:off x="3936108" y="3058289"/>
                <a:ext cx="0" cy="5486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C05433F1-F5D2-4696-8C39-D12C3ACDF2A1}"/>
                  </a:ext>
                </a:extLst>
              </p:cNvPr>
              <p:cNvCxnSpPr>
                <a:cxnSpLocks/>
              </p:cNvCxnSpPr>
              <p:nvPr/>
            </p:nvCxnSpPr>
            <p:spPr>
              <a:xfrm>
                <a:off x="3965025" y="3104009"/>
                <a:ext cx="0" cy="4572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9AFE1888-FC21-4071-A1BC-C09DEDC50ECF}"/>
                  </a:ext>
                </a:extLst>
              </p:cNvPr>
              <p:cNvCxnSpPr>
                <a:cxnSpLocks/>
              </p:cNvCxnSpPr>
              <p:nvPr/>
            </p:nvCxnSpPr>
            <p:spPr>
              <a:xfrm>
                <a:off x="3993942" y="2829689"/>
                <a:ext cx="0" cy="10058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2EAB5408-D443-4C12-B3D0-3FD35CC3DFF3}"/>
                  </a:ext>
                </a:extLst>
              </p:cNvPr>
              <p:cNvCxnSpPr>
                <a:cxnSpLocks/>
              </p:cNvCxnSpPr>
              <p:nvPr/>
            </p:nvCxnSpPr>
            <p:spPr>
              <a:xfrm>
                <a:off x="4022859" y="2875409"/>
                <a:ext cx="0" cy="9144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FA6E09B2-37B6-4F15-93A0-3D801FC8C0A2}"/>
                  </a:ext>
                </a:extLst>
              </p:cNvPr>
              <p:cNvCxnSpPr>
                <a:cxnSpLocks/>
              </p:cNvCxnSpPr>
              <p:nvPr/>
            </p:nvCxnSpPr>
            <p:spPr>
              <a:xfrm>
                <a:off x="4051776" y="2829689"/>
                <a:ext cx="0" cy="10058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1B662EFA-019D-4274-BDDB-1226681D072F}"/>
                  </a:ext>
                </a:extLst>
              </p:cNvPr>
              <p:cNvCxnSpPr>
                <a:cxnSpLocks/>
              </p:cNvCxnSpPr>
              <p:nvPr/>
            </p:nvCxnSpPr>
            <p:spPr>
              <a:xfrm>
                <a:off x="4080693" y="2685350"/>
                <a:ext cx="0" cy="1294518"/>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2FF32D59-DD5F-46AB-8929-666B3ABA6716}"/>
                  </a:ext>
                </a:extLst>
              </p:cNvPr>
              <p:cNvCxnSpPr>
                <a:cxnSpLocks/>
              </p:cNvCxnSpPr>
              <p:nvPr/>
            </p:nvCxnSpPr>
            <p:spPr>
              <a:xfrm>
                <a:off x="4109610" y="2921129"/>
                <a:ext cx="0" cy="82296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D08820F-8581-4C58-B1DC-B2CFBA696233}"/>
                  </a:ext>
                </a:extLst>
              </p:cNvPr>
              <p:cNvCxnSpPr>
                <a:cxnSpLocks/>
              </p:cNvCxnSpPr>
              <p:nvPr/>
            </p:nvCxnSpPr>
            <p:spPr>
              <a:xfrm>
                <a:off x="4138527" y="2990150"/>
                <a:ext cx="0" cy="684918"/>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86CA945-EB56-4E4F-B335-CA9148C0603E}"/>
                  </a:ext>
                </a:extLst>
              </p:cNvPr>
              <p:cNvCxnSpPr>
                <a:cxnSpLocks/>
              </p:cNvCxnSpPr>
              <p:nvPr/>
            </p:nvCxnSpPr>
            <p:spPr>
              <a:xfrm>
                <a:off x="4167444" y="3012569"/>
                <a:ext cx="0" cy="6400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AB3D76A2-E44E-49D7-832A-E777FCD0495E}"/>
                  </a:ext>
                </a:extLst>
              </p:cNvPr>
              <p:cNvCxnSpPr>
                <a:cxnSpLocks/>
              </p:cNvCxnSpPr>
              <p:nvPr/>
            </p:nvCxnSpPr>
            <p:spPr>
              <a:xfrm>
                <a:off x="4196361" y="3012569"/>
                <a:ext cx="0" cy="6400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45658ABE-1183-4DDD-A0B3-98CE57161173}"/>
                  </a:ext>
                </a:extLst>
              </p:cNvPr>
              <p:cNvCxnSpPr>
                <a:cxnSpLocks/>
              </p:cNvCxnSpPr>
              <p:nvPr/>
            </p:nvCxnSpPr>
            <p:spPr>
              <a:xfrm>
                <a:off x="4225278" y="3149729"/>
                <a:ext cx="0" cy="36576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DB3DA504-F59D-4A66-8D57-E407C104A044}"/>
                  </a:ext>
                </a:extLst>
              </p:cNvPr>
              <p:cNvCxnSpPr>
                <a:cxnSpLocks/>
              </p:cNvCxnSpPr>
              <p:nvPr/>
            </p:nvCxnSpPr>
            <p:spPr>
              <a:xfrm>
                <a:off x="4254195" y="3149729"/>
                <a:ext cx="0" cy="36576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B17775C9-9245-4BB1-9E95-AAF5DEA9B77D}"/>
                  </a:ext>
                </a:extLst>
              </p:cNvPr>
              <p:cNvCxnSpPr>
                <a:cxnSpLocks/>
              </p:cNvCxnSpPr>
              <p:nvPr/>
            </p:nvCxnSpPr>
            <p:spPr>
              <a:xfrm>
                <a:off x="4283112" y="3195449"/>
                <a:ext cx="0" cy="2743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EC62909E-BE64-4F74-8F1D-BE72F0025778}"/>
                  </a:ext>
                </a:extLst>
              </p:cNvPr>
              <p:cNvCxnSpPr>
                <a:cxnSpLocks/>
              </p:cNvCxnSpPr>
              <p:nvPr/>
            </p:nvCxnSpPr>
            <p:spPr>
              <a:xfrm>
                <a:off x="4312029"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6718EAE0-8A83-464E-B7C0-3184277058AC}"/>
                  </a:ext>
                </a:extLst>
              </p:cNvPr>
              <p:cNvCxnSpPr>
                <a:cxnSpLocks/>
              </p:cNvCxnSpPr>
              <p:nvPr/>
            </p:nvCxnSpPr>
            <p:spPr>
              <a:xfrm>
                <a:off x="4340946"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15771560-7909-4955-96DF-00091A4C7B49}"/>
                  </a:ext>
                </a:extLst>
              </p:cNvPr>
              <p:cNvCxnSpPr>
                <a:cxnSpLocks/>
              </p:cNvCxnSpPr>
              <p:nvPr/>
            </p:nvCxnSpPr>
            <p:spPr>
              <a:xfrm>
                <a:off x="4369863" y="3241169"/>
                <a:ext cx="0" cy="1828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9128CBEF-E66D-4450-A127-4D0E65CAD616}"/>
                  </a:ext>
                </a:extLst>
              </p:cNvPr>
              <p:cNvCxnSpPr>
                <a:cxnSpLocks/>
              </p:cNvCxnSpPr>
              <p:nvPr/>
            </p:nvCxnSpPr>
            <p:spPr>
              <a:xfrm>
                <a:off x="4398780" y="3195449"/>
                <a:ext cx="0" cy="2743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9E7A03FD-9501-4B1D-81D9-5205DC42773D}"/>
                  </a:ext>
                </a:extLst>
              </p:cNvPr>
              <p:cNvCxnSpPr>
                <a:cxnSpLocks/>
              </p:cNvCxnSpPr>
              <p:nvPr/>
            </p:nvCxnSpPr>
            <p:spPr>
              <a:xfrm>
                <a:off x="4427697"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52FB70DD-E8A1-436D-8C97-A8A3480E9985}"/>
                  </a:ext>
                </a:extLst>
              </p:cNvPr>
              <p:cNvCxnSpPr>
                <a:cxnSpLocks/>
              </p:cNvCxnSpPr>
              <p:nvPr/>
            </p:nvCxnSpPr>
            <p:spPr>
              <a:xfrm>
                <a:off x="4456614" y="3241169"/>
                <a:ext cx="0" cy="1828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0E519EEE-CD3E-4BD3-BA96-1CF6503E40F9}"/>
                  </a:ext>
                </a:extLst>
              </p:cNvPr>
              <p:cNvCxnSpPr>
                <a:cxnSpLocks/>
              </p:cNvCxnSpPr>
              <p:nvPr/>
            </p:nvCxnSpPr>
            <p:spPr>
              <a:xfrm>
                <a:off x="4485531"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552E6673-FC93-4047-87F1-5940A0580159}"/>
                  </a:ext>
                </a:extLst>
              </p:cNvPr>
              <p:cNvCxnSpPr>
                <a:cxnSpLocks/>
              </p:cNvCxnSpPr>
              <p:nvPr/>
            </p:nvCxnSpPr>
            <p:spPr>
              <a:xfrm>
                <a:off x="4514448"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5EA757F8-E336-4886-88E5-0546CB549012}"/>
                  </a:ext>
                </a:extLst>
              </p:cNvPr>
              <p:cNvCxnSpPr>
                <a:cxnSpLocks/>
              </p:cNvCxnSpPr>
              <p:nvPr/>
            </p:nvCxnSpPr>
            <p:spPr>
              <a:xfrm>
                <a:off x="4543365"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D29DF63C-B341-4B28-A839-D6DC8EF70443}"/>
                  </a:ext>
                </a:extLst>
              </p:cNvPr>
              <p:cNvCxnSpPr>
                <a:cxnSpLocks/>
              </p:cNvCxnSpPr>
              <p:nvPr/>
            </p:nvCxnSpPr>
            <p:spPr>
              <a:xfrm>
                <a:off x="4572282"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020176B-89B5-4133-BEE5-E3F8921969B5}"/>
                  </a:ext>
                </a:extLst>
              </p:cNvPr>
              <p:cNvCxnSpPr>
                <a:cxnSpLocks/>
              </p:cNvCxnSpPr>
              <p:nvPr/>
            </p:nvCxnSpPr>
            <p:spPr>
              <a:xfrm>
                <a:off x="4601199"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D2C00C2F-964E-434E-AF2B-2E0987C2CF8B}"/>
                  </a:ext>
                </a:extLst>
              </p:cNvPr>
              <p:cNvCxnSpPr>
                <a:cxnSpLocks/>
              </p:cNvCxnSpPr>
              <p:nvPr/>
            </p:nvCxnSpPr>
            <p:spPr>
              <a:xfrm>
                <a:off x="4630116" y="3296033"/>
                <a:ext cx="0" cy="7315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CCDF7E1E-C4B5-4975-8DD8-19D204343189}"/>
                  </a:ext>
                </a:extLst>
              </p:cNvPr>
              <p:cNvCxnSpPr>
                <a:cxnSpLocks/>
              </p:cNvCxnSpPr>
              <p:nvPr/>
            </p:nvCxnSpPr>
            <p:spPr>
              <a:xfrm>
                <a:off x="4659033" y="3296033"/>
                <a:ext cx="0" cy="7315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715ADB31-7FA0-4BC7-9B68-0B39F8F1775B}"/>
                  </a:ext>
                </a:extLst>
              </p:cNvPr>
              <p:cNvCxnSpPr>
                <a:cxnSpLocks/>
              </p:cNvCxnSpPr>
              <p:nvPr/>
            </p:nvCxnSpPr>
            <p:spPr>
              <a:xfrm>
                <a:off x="4687950" y="3309749"/>
                <a:ext cx="0" cy="457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7530A61F-2B6F-438C-B26C-FB1BA399A826}"/>
                  </a:ext>
                </a:extLst>
              </p:cNvPr>
              <p:cNvCxnSpPr>
                <a:cxnSpLocks/>
              </p:cNvCxnSpPr>
              <p:nvPr/>
            </p:nvCxnSpPr>
            <p:spPr>
              <a:xfrm>
                <a:off x="4716867" y="3309749"/>
                <a:ext cx="0" cy="457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66F074C1-FE0F-4E23-AC11-BBC5096E029F}"/>
                  </a:ext>
                </a:extLst>
              </p:cNvPr>
              <p:cNvCxnSpPr>
                <a:cxnSpLocks/>
              </p:cNvCxnSpPr>
              <p:nvPr/>
            </p:nvCxnSpPr>
            <p:spPr>
              <a:xfrm>
                <a:off x="4745784" y="3318893"/>
                <a:ext cx="0" cy="2743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AB662420-DABD-4FDE-8AD3-BE8DD59B8B1C}"/>
                  </a:ext>
                </a:extLst>
              </p:cNvPr>
              <p:cNvCxnSpPr>
                <a:cxnSpLocks/>
              </p:cNvCxnSpPr>
              <p:nvPr/>
            </p:nvCxnSpPr>
            <p:spPr>
              <a:xfrm>
                <a:off x="4774701" y="3318893"/>
                <a:ext cx="0" cy="2743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D1D2E74D-BE44-49EA-9064-32CFB831ECF3}"/>
                  </a:ext>
                </a:extLst>
              </p:cNvPr>
              <p:cNvCxnSpPr>
                <a:cxnSpLocks/>
              </p:cNvCxnSpPr>
              <p:nvPr/>
            </p:nvCxnSpPr>
            <p:spPr>
              <a:xfrm>
                <a:off x="4803625" y="3318893"/>
                <a:ext cx="0" cy="2743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711C0B36-B625-4288-B17F-DE1D4D8630CD}"/>
                  </a:ext>
                </a:extLst>
              </p:cNvPr>
              <p:cNvCxnSpPr>
                <a:cxnSpLocks/>
              </p:cNvCxnSpPr>
              <p:nvPr/>
            </p:nvCxnSpPr>
            <p:spPr>
              <a:xfrm>
                <a:off x="3849357"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F7FB58F3-EEEC-4803-9451-379271092BA3}"/>
                  </a:ext>
                </a:extLst>
              </p:cNvPr>
              <p:cNvCxnSpPr>
                <a:cxnSpLocks/>
              </p:cNvCxnSpPr>
              <p:nvPr/>
            </p:nvCxnSpPr>
            <p:spPr>
              <a:xfrm>
                <a:off x="3820440" y="3241169"/>
                <a:ext cx="0" cy="1828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8A72FF9C-BCC5-4C04-B681-0A92326CB5EF}"/>
                  </a:ext>
                </a:extLst>
              </p:cNvPr>
              <p:cNvCxnSpPr>
                <a:cxnSpLocks/>
              </p:cNvCxnSpPr>
              <p:nvPr/>
            </p:nvCxnSpPr>
            <p:spPr>
              <a:xfrm>
                <a:off x="3791523" y="3195449"/>
                <a:ext cx="0" cy="2743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1708676A-5D0E-438E-868A-27EAA9DEAA34}"/>
                  </a:ext>
                </a:extLst>
              </p:cNvPr>
              <p:cNvCxnSpPr>
                <a:cxnSpLocks/>
              </p:cNvCxnSpPr>
              <p:nvPr/>
            </p:nvCxnSpPr>
            <p:spPr>
              <a:xfrm>
                <a:off x="3762606"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A649202F-993D-4409-9523-2399A659F7D5}"/>
                  </a:ext>
                </a:extLst>
              </p:cNvPr>
              <p:cNvCxnSpPr>
                <a:cxnSpLocks/>
              </p:cNvCxnSpPr>
              <p:nvPr/>
            </p:nvCxnSpPr>
            <p:spPr>
              <a:xfrm>
                <a:off x="3733689" y="3241169"/>
                <a:ext cx="0" cy="1828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08C8E656-FA49-4C5F-9FDB-BBD885BB787A}"/>
                  </a:ext>
                </a:extLst>
              </p:cNvPr>
              <p:cNvCxnSpPr>
                <a:cxnSpLocks/>
              </p:cNvCxnSpPr>
              <p:nvPr/>
            </p:nvCxnSpPr>
            <p:spPr>
              <a:xfrm>
                <a:off x="3704772"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6C145603-E782-4A51-8C31-6A53C3954DD3}"/>
                  </a:ext>
                </a:extLst>
              </p:cNvPr>
              <p:cNvCxnSpPr>
                <a:cxnSpLocks/>
              </p:cNvCxnSpPr>
              <p:nvPr/>
            </p:nvCxnSpPr>
            <p:spPr>
              <a:xfrm>
                <a:off x="3675855"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02194F0A-52D7-46CB-8F87-521A8A679A71}"/>
                  </a:ext>
                </a:extLst>
              </p:cNvPr>
              <p:cNvCxnSpPr>
                <a:cxnSpLocks/>
              </p:cNvCxnSpPr>
              <p:nvPr/>
            </p:nvCxnSpPr>
            <p:spPr>
              <a:xfrm>
                <a:off x="3646938"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60F6B56B-978E-4C87-B895-3BE0F2D51711}"/>
                  </a:ext>
                </a:extLst>
              </p:cNvPr>
              <p:cNvCxnSpPr>
                <a:cxnSpLocks/>
              </p:cNvCxnSpPr>
              <p:nvPr/>
            </p:nvCxnSpPr>
            <p:spPr>
              <a:xfrm>
                <a:off x="3618021"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71885669-A5B4-413F-ADCD-BE8360E97F9E}"/>
                  </a:ext>
                </a:extLst>
              </p:cNvPr>
              <p:cNvCxnSpPr>
                <a:cxnSpLocks/>
              </p:cNvCxnSpPr>
              <p:nvPr/>
            </p:nvCxnSpPr>
            <p:spPr>
              <a:xfrm>
                <a:off x="3589104"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26338A49-A4C5-47DA-9C45-E8B745C2A256}"/>
                  </a:ext>
                </a:extLst>
              </p:cNvPr>
              <p:cNvCxnSpPr>
                <a:cxnSpLocks/>
              </p:cNvCxnSpPr>
              <p:nvPr/>
            </p:nvCxnSpPr>
            <p:spPr>
              <a:xfrm>
                <a:off x="3560187" y="3296033"/>
                <a:ext cx="0" cy="7315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B4BD92CA-848E-4EAF-86AE-684AE23491DC}"/>
                  </a:ext>
                </a:extLst>
              </p:cNvPr>
              <p:cNvCxnSpPr>
                <a:cxnSpLocks/>
              </p:cNvCxnSpPr>
              <p:nvPr/>
            </p:nvCxnSpPr>
            <p:spPr>
              <a:xfrm>
                <a:off x="3531270" y="3296033"/>
                <a:ext cx="0" cy="7315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11CFFC14-D8C2-49A0-9799-A23649CA280D}"/>
                  </a:ext>
                </a:extLst>
              </p:cNvPr>
              <p:cNvCxnSpPr>
                <a:cxnSpLocks/>
              </p:cNvCxnSpPr>
              <p:nvPr/>
            </p:nvCxnSpPr>
            <p:spPr>
              <a:xfrm>
                <a:off x="3502353" y="3309749"/>
                <a:ext cx="0" cy="457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5E0D9A3B-C668-4754-A8FE-EA313A1E7C3E}"/>
                  </a:ext>
                </a:extLst>
              </p:cNvPr>
              <p:cNvCxnSpPr>
                <a:cxnSpLocks/>
              </p:cNvCxnSpPr>
              <p:nvPr/>
            </p:nvCxnSpPr>
            <p:spPr>
              <a:xfrm>
                <a:off x="3473436" y="3309749"/>
                <a:ext cx="0" cy="457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AAF3BFB-E271-400D-83E6-162D0B3BAD3C}"/>
                  </a:ext>
                </a:extLst>
              </p:cNvPr>
              <p:cNvCxnSpPr>
                <a:cxnSpLocks/>
              </p:cNvCxnSpPr>
              <p:nvPr/>
            </p:nvCxnSpPr>
            <p:spPr>
              <a:xfrm>
                <a:off x="3444519" y="3318893"/>
                <a:ext cx="0" cy="2743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68334548-FA2B-4D25-8740-F08594FF626B}"/>
                  </a:ext>
                </a:extLst>
              </p:cNvPr>
              <p:cNvCxnSpPr>
                <a:cxnSpLocks/>
              </p:cNvCxnSpPr>
              <p:nvPr/>
            </p:nvCxnSpPr>
            <p:spPr>
              <a:xfrm>
                <a:off x="3415602" y="3318893"/>
                <a:ext cx="0" cy="2743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D0CB0F90-29D9-491E-B33F-C2ACF3ACADD3}"/>
                  </a:ext>
                </a:extLst>
              </p:cNvPr>
              <p:cNvCxnSpPr>
                <a:cxnSpLocks/>
              </p:cNvCxnSpPr>
              <p:nvPr/>
            </p:nvCxnSpPr>
            <p:spPr>
              <a:xfrm>
                <a:off x="3386685" y="3318893"/>
                <a:ext cx="0" cy="2743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08177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F607-3C17-46CE-B726-5B8B2DF1BEC9}"/>
              </a:ext>
            </a:extLst>
          </p:cNvPr>
          <p:cNvSpPr>
            <a:spLocks noGrp="1"/>
          </p:cNvSpPr>
          <p:nvPr>
            <p:ph type="title"/>
          </p:nvPr>
        </p:nvSpPr>
        <p:spPr/>
        <p:txBody>
          <a:bodyPr/>
          <a:lstStyle/>
          <a:p>
            <a:r>
              <a:rPr lang="en-US"/>
              <a:t>It’s All About Your Child’s Brain</a:t>
            </a:r>
          </a:p>
        </p:txBody>
      </p:sp>
      <p:sp>
        <p:nvSpPr>
          <p:cNvPr id="5" name="Content Placeholder 7">
            <a:extLst>
              <a:ext uri="{FF2B5EF4-FFF2-40B4-BE49-F238E27FC236}">
                <a16:creationId xmlns:a16="http://schemas.microsoft.com/office/drawing/2014/main" id="{5D159563-F64E-430F-A61E-03B880F4C9F1}"/>
              </a:ext>
            </a:extLst>
          </p:cNvPr>
          <p:cNvSpPr txBox="1">
            <a:spLocks/>
          </p:cNvSpPr>
          <p:nvPr/>
        </p:nvSpPr>
        <p:spPr>
          <a:xfrm>
            <a:off x="838200" y="1690692"/>
            <a:ext cx="10515600" cy="40065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a:p>
          <a:p>
            <a:pPr marL="0" indent="0">
              <a:buFont typeface="Arial" panose="020B0604020202020204" pitchFamily="34" charset="0"/>
              <a:buNone/>
            </a:pPr>
            <a:endParaRPr lang="en-US">
              <a:latin typeface="+mj-lt"/>
            </a:endParaRPr>
          </a:p>
        </p:txBody>
      </p:sp>
      <p:pic>
        <p:nvPicPr>
          <p:cNvPr id="8" name="Picture 7" descr="A picture containing animal, bird&#10;&#10;Description automatically generated">
            <a:extLst>
              <a:ext uri="{FF2B5EF4-FFF2-40B4-BE49-F238E27FC236}">
                <a16:creationId xmlns:a16="http://schemas.microsoft.com/office/drawing/2014/main" id="{EE4BAA02-875B-443F-8D20-6A455549C8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1750" y="1690692"/>
            <a:ext cx="7048500" cy="4073594"/>
          </a:xfrm>
          <a:prstGeom prst="rect">
            <a:avLst/>
          </a:prstGeom>
          <a:ln w="28575">
            <a:solidFill>
              <a:schemeClr val="tx1"/>
            </a:solidFill>
          </a:ln>
        </p:spPr>
      </p:pic>
      <p:sp>
        <p:nvSpPr>
          <p:cNvPr id="9" name="TextBox 8">
            <a:extLst>
              <a:ext uri="{FF2B5EF4-FFF2-40B4-BE49-F238E27FC236}">
                <a16:creationId xmlns:a16="http://schemas.microsoft.com/office/drawing/2014/main" id="{6F0C4286-4A04-40C3-A78A-9E910C2B5565}"/>
              </a:ext>
            </a:extLst>
          </p:cNvPr>
          <p:cNvSpPr txBox="1"/>
          <p:nvPr/>
        </p:nvSpPr>
        <p:spPr>
          <a:xfrm>
            <a:off x="2249103" y="5972012"/>
            <a:ext cx="7693794" cy="523220"/>
          </a:xfrm>
          <a:prstGeom prst="rect">
            <a:avLst/>
          </a:prstGeom>
          <a:noFill/>
        </p:spPr>
        <p:txBody>
          <a:bodyPr wrap="square" rtlCol="0">
            <a:spAutoFit/>
          </a:bodyPr>
          <a:lstStyle/>
          <a:p>
            <a:pPr lvl="0" algn="ctr">
              <a:spcAft>
                <a:spcPts val="1200"/>
              </a:spcAft>
            </a:pPr>
            <a:r>
              <a:rPr lang="en-US" sz="2800">
                <a:solidFill>
                  <a:schemeClr val="tx2"/>
                </a:solidFill>
                <a:latin typeface="Calibri" panose="020F0502020204030204" pitchFamily="34" charset="0"/>
                <a:cs typeface="Calibri" panose="020F0502020204030204" pitchFamily="34" charset="0"/>
              </a:rPr>
              <a:t>One million new nerve connections every second!</a:t>
            </a:r>
          </a:p>
        </p:txBody>
      </p:sp>
    </p:spTree>
    <p:extLst>
      <p:ext uri="{BB962C8B-B14F-4D97-AF65-F5344CB8AC3E}">
        <p14:creationId xmlns:p14="http://schemas.microsoft.com/office/powerpoint/2010/main" val="3994318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F607-3C17-46CE-B726-5B8B2DF1BEC9}"/>
              </a:ext>
            </a:extLst>
          </p:cNvPr>
          <p:cNvSpPr>
            <a:spLocks noGrp="1"/>
          </p:cNvSpPr>
          <p:nvPr>
            <p:ph type="title"/>
          </p:nvPr>
        </p:nvSpPr>
        <p:spPr/>
        <p:txBody>
          <a:bodyPr/>
          <a:lstStyle/>
          <a:p>
            <a:r>
              <a:rPr lang="en-US"/>
              <a:t>How Does LENA Grow Work?</a:t>
            </a:r>
          </a:p>
        </p:txBody>
      </p:sp>
      <p:sp>
        <p:nvSpPr>
          <p:cNvPr id="5" name="Rectangle 4">
            <a:extLst>
              <a:ext uri="{FF2B5EF4-FFF2-40B4-BE49-F238E27FC236}">
                <a16:creationId xmlns:a16="http://schemas.microsoft.com/office/drawing/2014/main" id="{5C737DCD-63CB-2D4B-B4D5-3C808D075459}"/>
              </a:ext>
            </a:extLst>
          </p:cNvPr>
          <p:cNvSpPr/>
          <p:nvPr/>
        </p:nvSpPr>
        <p:spPr>
          <a:xfrm>
            <a:off x="8569236" y="4118339"/>
            <a:ext cx="940526" cy="391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5D541CC9-7DFE-4706-B673-8CE3B52FE6A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68018" y="2607731"/>
            <a:ext cx="2067147" cy="1369695"/>
          </a:xfrm>
          <a:prstGeom prst="rect">
            <a:avLst/>
          </a:prstGeom>
        </p:spPr>
      </p:pic>
      <p:pic>
        <p:nvPicPr>
          <p:cNvPr id="15" name="Picture 14" descr="A picture containing text, indoor, person&#10;&#10;Description automatically generated">
            <a:extLst>
              <a:ext uri="{FF2B5EF4-FFF2-40B4-BE49-F238E27FC236}">
                <a16:creationId xmlns:a16="http://schemas.microsoft.com/office/drawing/2014/main" id="{1C2124A5-C5E2-4AEF-9F91-AF6CBD7E59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07338" y="2466101"/>
            <a:ext cx="2479431" cy="1652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2386740F-0DFC-4F57-9A5D-825A6047B054}"/>
              </a:ext>
            </a:extLst>
          </p:cNvPr>
          <p:cNvSpPr txBox="1"/>
          <p:nvPr/>
        </p:nvSpPr>
        <p:spPr>
          <a:xfrm>
            <a:off x="1205232" y="4615683"/>
            <a:ext cx="24299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solidFill>
                <a:effectLst/>
                <a:uLnTx/>
                <a:uFillTx/>
                <a:latin typeface="Calibri" panose="020F0502020204030204"/>
                <a:ea typeface="+mn-ea"/>
                <a:cs typeface="+mn-cs"/>
              </a:rPr>
              <a:t>Talk pedometer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measures talk</a:t>
            </a:r>
          </a:p>
        </p:txBody>
      </p:sp>
      <p:sp>
        <p:nvSpPr>
          <p:cNvPr id="10" name="TextBox 9">
            <a:extLst>
              <a:ext uri="{FF2B5EF4-FFF2-40B4-BE49-F238E27FC236}">
                <a16:creationId xmlns:a16="http://schemas.microsoft.com/office/drawing/2014/main" id="{F01CA5F3-3057-4BB9-9D6F-EE74A6E0C1E5}"/>
              </a:ext>
            </a:extLst>
          </p:cNvPr>
          <p:cNvSpPr txBox="1"/>
          <p:nvPr/>
        </p:nvSpPr>
        <p:spPr>
          <a:xfrm>
            <a:off x="4881034" y="4615683"/>
            <a:ext cx="2429933" cy="1200329"/>
          </a:xfrm>
          <a:prstGeom prst="rect">
            <a:avLst/>
          </a:prstGeom>
          <a:noFill/>
        </p:spPr>
        <p:txBody>
          <a:bodyPr wrap="square" rtlCol="0">
            <a:spAutoFit/>
          </a:bodyPr>
          <a:lstStyle/>
          <a:p>
            <a:pPr algn="ctr"/>
            <a:r>
              <a:rPr lang="en-US" sz="2400" b="1">
                <a:solidFill>
                  <a:schemeClr val="tx2"/>
                </a:solidFill>
              </a:rPr>
              <a:t>Reports</a:t>
            </a:r>
            <a:r>
              <a:rPr lang="en-US" sz="2400" b="1"/>
              <a:t> </a:t>
            </a:r>
          </a:p>
          <a:p>
            <a:pPr algn="ctr"/>
            <a:r>
              <a:rPr lang="en-US" sz="2400" b="0"/>
              <a:t>show children’s talk experiences</a:t>
            </a:r>
          </a:p>
        </p:txBody>
      </p:sp>
      <p:sp>
        <p:nvSpPr>
          <p:cNvPr id="11" name="TextBox 10">
            <a:extLst>
              <a:ext uri="{FF2B5EF4-FFF2-40B4-BE49-F238E27FC236}">
                <a16:creationId xmlns:a16="http://schemas.microsoft.com/office/drawing/2014/main" id="{13CD3E2C-13C5-4E10-B455-ABA3A31D94A9}"/>
              </a:ext>
            </a:extLst>
          </p:cNvPr>
          <p:cNvSpPr txBox="1"/>
          <p:nvPr/>
        </p:nvSpPr>
        <p:spPr>
          <a:xfrm>
            <a:off x="8556836" y="4615683"/>
            <a:ext cx="2429933" cy="830997"/>
          </a:xfrm>
          <a:prstGeom prst="rect">
            <a:avLst/>
          </a:prstGeom>
          <a:noFill/>
        </p:spPr>
        <p:txBody>
          <a:bodyPr wrap="square" rtlCol="0">
            <a:spAutoFit/>
          </a:bodyPr>
          <a:lstStyle/>
          <a:p>
            <a:pPr algn="ctr"/>
            <a:r>
              <a:rPr lang="en-US" sz="2400" b="1">
                <a:solidFill>
                  <a:schemeClr val="tx2"/>
                </a:solidFill>
              </a:rPr>
              <a:t>Resources</a:t>
            </a:r>
          </a:p>
          <a:p>
            <a:pPr algn="ctr"/>
            <a:r>
              <a:rPr lang="en-US" sz="2400"/>
              <a:t>support talk</a:t>
            </a:r>
          </a:p>
        </p:txBody>
      </p:sp>
      <p:cxnSp>
        <p:nvCxnSpPr>
          <p:cNvPr id="12" name="Straight Connector 11">
            <a:extLst>
              <a:ext uri="{FF2B5EF4-FFF2-40B4-BE49-F238E27FC236}">
                <a16:creationId xmlns:a16="http://schemas.microsoft.com/office/drawing/2014/main" id="{09C2BFDE-4992-4218-8471-DB0849131026}"/>
              </a:ext>
            </a:extLst>
          </p:cNvPr>
          <p:cNvCxnSpPr/>
          <p:nvPr/>
        </p:nvCxnSpPr>
        <p:spPr>
          <a:xfrm>
            <a:off x="4324330" y="1881963"/>
            <a:ext cx="0" cy="4199860"/>
          </a:xfrm>
          <a:prstGeom prst="line">
            <a:avLst/>
          </a:prstGeom>
          <a:ln w="349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54E007-6153-4949-B8D6-F487CC3F66AE}"/>
              </a:ext>
            </a:extLst>
          </p:cNvPr>
          <p:cNvCxnSpPr/>
          <p:nvPr/>
        </p:nvCxnSpPr>
        <p:spPr>
          <a:xfrm>
            <a:off x="7818168" y="1881963"/>
            <a:ext cx="0" cy="4199860"/>
          </a:xfrm>
          <a:prstGeom prst="line">
            <a:avLst/>
          </a:prstGeom>
          <a:ln w="349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Chart&#10;&#10;Description automatically generated with low confidence">
            <a:extLst>
              <a:ext uri="{FF2B5EF4-FFF2-40B4-BE49-F238E27FC236}">
                <a16:creationId xmlns:a16="http://schemas.microsoft.com/office/drawing/2014/main" id="{20CA835B-4BC8-4673-174C-00AF9BA7A4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7432" y="2380023"/>
            <a:ext cx="2937136" cy="2097954"/>
          </a:xfrm>
          <a:prstGeom prst="rect">
            <a:avLst/>
          </a:prstGeom>
          <a:ln>
            <a:solidFill>
              <a:schemeClr val="bg1">
                <a:lumMod val="8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4324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4F597-B3B7-40E8-8CD6-7DC3C71FBB89}"/>
              </a:ext>
            </a:extLst>
          </p:cNvPr>
          <p:cNvSpPr>
            <a:spLocks noGrp="1"/>
          </p:cNvSpPr>
          <p:nvPr>
            <p:ph type="title"/>
          </p:nvPr>
        </p:nvSpPr>
        <p:spPr/>
        <p:txBody>
          <a:bodyPr/>
          <a:lstStyle/>
          <a:p>
            <a:r>
              <a:rPr lang="en-US"/>
              <a:t>Privacy Features</a:t>
            </a:r>
          </a:p>
        </p:txBody>
      </p:sp>
      <p:sp>
        <p:nvSpPr>
          <p:cNvPr id="3" name="Content Placeholder 2">
            <a:extLst>
              <a:ext uri="{FF2B5EF4-FFF2-40B4-BE49-F238E27FC236}">
                <a16:creationId xmlns:a16="http://schemas.microsoft.com/office/drawing/2014/main" id="{15F1BD22-3C3F-4170-83B5-5134FC11118A}"/>
              </a:ext>
            </a:extLst>
          </p:cNvPr>
          <p:cNvSpPr>
            <a:spLocks noGrp="1"/>
          </p:cNvSpPr>
          <p:nvPr>
            <p:ph idx="1"/>
          </p:nvPr>
        </p:nvSpPr>
        <p:spPr>
          <a:xfrm>
            <a:off x="838200" y="2034993"/>
            <a:ext cx="5257800" cy="3924800"/>
          </a:xfrm>
        </p:spPr>
        <p:txBody>
          <a:bodyPr>
            <a:normAutofit/>
          </a:bodyPr>
          <a:lstStyle/>
          <a:p>
            <a:pPr fontAlgn="base"/>
            <a:r>
              <a:rPr lang="en-US" dirty="0">
                <a:solidFill>
                  <a:schemeClr val="tx1"/>
                </a:solidFill>
                <a:latin typeface="Calibri" panose="020F0502020204030204" pitchFamily="34" charset="0"/>
                <a:cs typeface="Calibri" panose="020F0502020204030204" pitchFamily="34" charset="0"/>
              </a:rPr>
              <a:t>Audio is deleted right after words and turns have been counted. </a:t>
            </a:r>
          </a:p>
          <a:p>
            <a:pPr fontAlgn="base"/>
            <a:r>
              <a:rPr lang="en-US" u="sng" dirty="0">
                <a:solidFill>
                  <a:schemeClr val="tx1"/>
                </a:solidFill>
                <a:latin typeface="Calibri" panose="020F0502020204030204" pitchFamily="34" charset="0"/>
                <a:cs typeface="Calibri" panose="020F0502020204030204" pitchFamily="34" charset="0"/>
              </a:rPr>
              <a:t>No one can ever listen to it</a:t>
            </a:r>
            <a:r>
              <a:rPr lang="en-US" dirty="0">
                <a:solidFill>
                  <a:schemeClr val="tx1"/>
                </a:solidFill>
                <a:latin typeface="Calibri" panose="020F0502020204030204" pitchFamily="34" charset="0"/>
                <a:cs typeface="Calibri" panose="020F0502020204030204" pitchFamily="34" charset="0"/>
              </a:rPr>
              <a:t>. </a:t>
            </a:r>
          </a:p>
          <a:p>
            <a:pPr fontAlgn="base"/>
            <a:r>
              <a:rPr lang="en-US" dirty="0">
                <a:solidFill>
                  <a:schemeClr val="tx1"/>
                </a:solidFill>
                <a:latin typeface="Calibri" panose="020F0502020204030204" pitchFamily="34" charset="0"/>
                <a:cs typeface="Calibri" panose="020F0502020204030204" pitchFamily="34" charset="0"/>
              </a:rPr>
              <a:t>No one knows what’s being said or the meanings of words.</a:t>
            </a:r>
          </a:p>
          <a:p>
            <a:pPr fontAlgn="base"/>
            <a:r>
              <a:rPr lang="en-US" dirty="0">
                <a:solidFill>
                  <a:schemeClr val="tx1"/>
                </a:solidFill>
                <a:latin typeface="Calibri" panose="020F0502020204030204" pitchFamily="34" charset="0"/>
                <a:cs typeface="Calibri" panose="020F0502020204030204" pitchFamily="34" charset="0"/>
              </a:rPr>
              <a:t>Counts are turned into a report.</a:t>
            </a:r>
          </a:p>
        </p:txBody>
      </p:sp>
      <p:pic>
        <p:nvPicPr>
          <p:cNvPr id="5" name="Picture 4" descr="Chart&#10;&#10;Description automatically generated with low confidence">
            <a:extLst>
              <a:ext uri="{FF2B5EF4-FFF2-40B4-BE49-F238E27FC236}">
                <a16:creationId xmlns:a16="http://schemas.microsoft.com/office/drawing/2014/main" id="{B98D58D5-F2D6-6C64-0603-2C500E62D8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6232" y="2034993"/>
            <a:ext cx="4897568" cy="3498262"/>
          </a:xfrm>
          <a:prstGeom prst="rect">
            <a:avLst/>
          </a:prstGeom>
          <a:ln>
            <a:solidFill>
              <a:schemeClr val="bg1">
                <a:lumMod val="8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027784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F607-3C17-46CE-B726-5B8B2DF1BEC9}"/>
              </a:ext>
            </a:extLst>
          </p:cNvPr>
          <p:cNvSpPr>
            <a:spLocks noGrp="1"/>
          </p:cNvSpPr>
          <p:nvPr>
            <p:ph type="title"/>
          </p:nvPr>
        </p:nvSpPr>
        <p:spPr/>
        <p:txBody>
          <a:bodyPr>
            <a:normAutofit/>
          </a:bodyPr>
          <a:lstStyle/>
          <a:p>
            <a:r>
              <a:rPr lang="en-US"/>
              <a:t>What Teachers Say About LENA Grow</a:t>
            </a:r>
          </a:p>
        </p:txBody>
      </p:sp>
      <p:pic>
        <p:nvPicPr>
          <p:cNvPr id="8" name="Content Placeholder 7">
            <a:hlinkClick r:id="rId5"/>
            <a:extLst>
              <a:ext uri="{FF2B5EF4-FFF2-40B4-BE49-F238E27FC236}">
                <a16:creationId xmlns:a16="http://schemas.microsoft.com/office/drawing/2014/main" id="{3A84AE1B-3283-F540-9110-7DFE679D4033}"/>
              </a:ext>
            </a:extLst>
          </p:cNvPr>
          <p:cNvPicPr>
            <a:picLocks noGrp="1" noChangeAspect="1"/>
          </p:cNvPicPr>
          <p:nvPr>
            <p:ph idx="1"/>
          </p:nvPr>
        </p:nvPicPr>
        <p:blipFill>
          <a:blip r:embed="rId6" cstate="screen">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a:off x="2558252" y="1825625"/>
            <a:ext cx="7075495" cy="4351338"/>
          </a:xfrm>
          <a:prstGeom prst="rect">
            <a:avLst/>
          </a:prstGeom>
          <a:ln>
            <a:solidFill>
              <a:schemeClr val="tx1"/>
            </a:solidFill>
          </a:ln>
          <a:effectLst>
            <a:outerShdw blurRad="50800" dist="38100" dir="2700000" algn="tl" rotWithShape="0">
              <a:prstClr val="black">
                <a:alpha val="40000"/>
              </a:prstClr>
            </a:outerShdw>
          </a:effectLst>
        </p:spPr>
      </p:pic>
      <p:sp>
        <p:nvSpPr>
          <p:cNvPr id="5" name="Content Placeholder 7">
            <a:extLst>
              <a:ext uri="{FF2B5EF4-FFF2-40B4-BE49-F238E27FC236}">
                <a16:creationId xmlns:a16="http://schemas.microsoft.com/office/drawing/2014/main" id="{5D159563-F64E-430F-A61E-03B880F4C9F1}"/>
              </a:ext>
            </a:extLst>
          </p:cNvPr>
          <p:cNvSpPr txBox="1">
            <a:spLocks/>
          </p:cNvSpPr>
          <p:nvPr/>
        </p:nvSpPr>
        <p:spPr>
          <a:xfrm>
            <a:off x="838200" y="1690692"/>
            <a:ext cx="9951720" cy="4874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a:latin typeface="+mj-lt"/>
            </a:endParaRPr>
          </a:p>
          <a:p>
            <a:pPr marL="457200" lvl="1" indent="0">
              <a:buNone/>
            </a:pPr>
            <a:endParaRPr lang="en-US">
              <a:latin typeface="+mj-lt"/>
            </a:endParaRPr>
          </a:p>
        </p:txBody>
      </p:sp>
      <p:pic>
        <p:nvPicPr>
          <p:cNvPr id="9" name="What-teachers-are-saying-about-LENA-Grow-ENG-PPT.mp4" descr="What-teachers-are-saying-about-LENA-Grow-ENG-PPT.mp4">
            <a:hlinkClick r:id="" action="ppaction://media"/>
            <a:extLst>
              <a:ext uri="{FF2B5EF4-FFF2-40B4-BE49-F238E27FC236}">
                <a16:creationId xmlns:a16="http://schemas.microsoft.com/office/drawing/2014/main" id="{628F4476-9708-C928-D4AE-ABBCF4E276E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55567" y="1662145"/>
            <a:ext cx="8280863" cy="4654349"/>
          </a:xfrm>
          <a:prstGeom prst="rect">
            <a:avLst/>
          </a:prstGeom>
        </p:spPr>
      </p:pic>
      <p:pic>
        <p:nvPicPr>
          <p:cNvPr id="10" name="Picture 9">
            <a:extLst>
              <a:ext uri="{FF2B5EF4-FFF2-40B4-BE49-F238E27FC236}">
                <a16:creationId xmlns:a16="http://schemas.microsoft.com/office/drawing/2014/main" id="{98ED9C64-D6E0-F548-9F3D-F7BAA44B9B7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12525" y="3417820"/>
            <a:ext cx="1143000" cy="1143000"/>
          </a:xfrm>
          <a:prstGeom prst="rect">
            <a:avLst/>
          </a:prstGeom>
        </p:spPr>
      </p:pic>
    </p:spTree>
    <p:extLst>
      <p:ext uri="{BB962C8B-B14F-4D97-AF65-F5344CB8AC3E}">
        <p14:creationId xmlns:p14="http://schemas.microsoft.com/office/powerpoint/2010/main" val="171627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208" fill="hold"/>
                                        <p:tgtEl>
                                          <p:spTgt spid="9"/>
                                        </p:tgtEl>
                                      </p:cBhvr>
                                    </p:cmd>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9"/>
                </p:tgtEl>
              </p:cMediaNode>
            </p:video>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person, sitting, family&#10;&#10;Description automatically generated">
            <a:extLst>
              <a:ext uri="{FF2B5EF4-FFF2-40B4-BE49-F238E27FC236}">
                <a16:creationId xmlns:a16="http://schemas.microsoft.com/office/drawing/2014/main" id="{6EE1A1ED-F298-4AA3-B32F-6D9E24309A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8200" y="2233942"/>
            <a:ext cx="4707792" cy="314187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ACD6F607-3C17-46CE-B726-5B8B2DF1BEC9}"/>
              </a:ext>
            </a:extLst>
          </p:cNvPr>
          <p:cNvSpPr>
            <a:spLocks noGrp="1"/>
          </p:cNvSpPr>
          <p:nvPr>
            <p:ph type="title"/>
          </p:nvPr>
        </p:nvSpPr>
        <p:spPr/>
        <p:txBody>
          <a:bodyPr/>
          <a:lstStyle/>
          <a:p>
            <a:r>
              <a:rPr lang="en-US"/>
              <a:t>How Will This Benefit My Child?</a:t>
            </a:r>
          </a:p>
        </p:txBody>
      </p:sp>
      <p:sp>
        <p:nvSpPr>
          <p:cNvPr id="5" name="Rectangle 4">
            <a:extLst>
              <a:ext uri="{FF2B5EF4-FFF2-40B4-BE49-F238E27FC236}">
                <a16:creationId xmlns:a16="http://schemas.microsoft.com/office/drawing/2014/main" id="{5C737DCD-63CB-2D4B-B4D5-3C808D075459}"/>
              </a:ext>
            </a:extLst>
          </p:cNvPr>
          <p:cNvSpPr/>
          <p:nvPr/>
        </p:nvSpPr>
        <p:spPr>
          <a:xfrm>
            <a:off x="8569234" y="4049486"/>
            <a:ext cx="940526" cy="391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F0827F3-6453-4D2C-A7AF-1CA61CDFD029}"/>
              </a:ext>
            </a:extLst>
          </p:cNvPr>
          <p:cNvSpPr txBox="1">
            <a:spLocks/>
          </p:cNvSpPr>
          <p:nvPr/>
        </p:nvSpPr>
        <p:spPr>
          <a:xfrm>
            <a:off x="5915891" y="2281940"/>
            <a:ext cx="6019800" cy="304588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chemeClr val="accent6"/>
              </a:buClr>
              <a:buSzPct val="124000"/>
              <a:buFont typeface="Wingdings" panose="05000000000000000000" pitchFamily="2" charset="2"/>
              <a:buChar char="ü"/>
            </a:pPr>
            <a:r>
              <a:rPr lang="en-US">
                <a:latin typeface="Calibri" panose="020F0502020204030204" pitchFamily="34" charset="0"/>
                <a:cs typeface="Calibri" panose="020F0502020204030204" pitchFamily="34" charset="0"/>
              </a:rPr>
              <a:t>New/more words</a:t>
            </a:r>
          </a:p>
          <a:p>
            <a:pPr>
              <a:spcAft>
                <a:spcPts val="600"/>
              </a:spcAft>
              <a:buClr>
                <a:schemeClr val="accent6"/>
              </a:buClr>
              <a:buSzPct val="124000"/>
              <a:buFont typeface="Wingdings" panose="05000000000000000000" pitchFamily="2" charset="2"/>
              <a:buChar char="ü"/>
            </a:pPr>
            <a:r>
              <a:rPr lang="en-US">
                <a:latin typeface="Calibri" panose="020F0502020204030204" pitchFamily="34" charset="0"/>
                <a:cs typeface="Calibri" panose="020F0502020204030204" pitchFamily="34" charset="0"/>
              </a:rPr>
              <a:t>Increased confidence</a:t>
            </a:r>
          </a:p>
          <a:p>
            <a:pPr>
              <a:spcAft>
                <a:spcPts val="600"/>
              </a:spcAft>
              <a:buClr>
                <a:schemeClr val="accent6"/>
              </a:buClr>
              <a:buSzPct val="124000"/>
              <a:buFont typeface="Wingdings" panose="05000000000000000000" pitchFamily="2" charset="2"/>
              <a:buChar char="ü"/>
            </a:pPr>
            <a:r>
              <a:rPr lang="en-US">
                <a:latin typeface="Calibri" panose="020F0502020204030204" pitchFamily="34" charset="0"/>
                <a:cs typeface="Calibri" panose="020F0502020204030204" pitchFamily="34" charset="0"/>
              </a:rPr>
              <a:t>Stronger relationship with teacher</a:t>
            </a:r>
          </a:p>
          <a:p>
            <a:pPr>
              <a:spcAft>
                <a:spcPts val="600"/>
              </a:spcAft>
              <a:buClr>
                <a:schemeClr val="accent6"/>
              </a:buClr>
              <a:buSzPct val="124000"/>
              <a:buFont typeface="Wingdings" panose="05000000000000000000" pitchFamily="2" charset="2"/>
              <a:buChar char="ü"/>
            </a:pPr>
            <a:r>
              <a:rPr lang="en-US">
                <a:latin typeface="Calibri" panose="020F0502020204030204" pitchFamily="34" charset="0"/>
                <a:cs typeface="Calibri" panose="020F0502020204030204" pitchFamily="34" charset="0"/>
              </a:rPr>
              <a:t>Better able to express needs, feelings</a:t>
            </a:r>
          </a:p>
          <a:p>
            <a:pPr>
              <a:spcAft>
                <a:spcPts val="600"/>
              </a:spcAft>
              <a:buClr>
                <a:schemeClr val="accent6"/>
              </a:buClr>
              <a:buSzPct val="124000"/>
              <a:buFont typeface="Wingdings" panose="05000000000000000000" pitchFamily="2" charset="2"/>
              <a:buChar char="ü"/>
            </a:pPr>
            <a:r>
              <a:rPr lang="en-US">
                <a:latin typeface="Calibri" panose="020F0502020204030204" pitchFamily="34" charset="0"/>
                <a:cs typeface="Calibri" panose="020F0502020204030204" pitchFamily="34" charset="0"/>
              </a:rPr>
              <a:t>Fewer challenging behaviors</a:t>
            </a:r>
          </a:p>
        </p:txBody>
      </p:sp>
      <p:sp>
        <p:nvSpPr>
          <p:cNvPr id="8" name="Content Placeholder 2">
            <a:extLst>
              <a:ext uri="{FF2B5EF4-FFF2-40B4-BE49-F238E27FC236}">
                <a16:creationId xmlns:a16="http://schemas.microsoft.com/office/drawing/2014/main" id="{8ADC666A-FC5A-4C4C-87A8-C99E7906AB5D}"/>
              </a:ext>
            </a:extLst>
          </p:cNvPr>
          <p:cNvSpPr txBox="1">
            <a:spLocks/>
          </p:cNvSpPr>
          <p:nvPr/>
        </p:nvSpPr>
        <p:spPr>
          <a:xfrm>
            <a:off x="899762" y="1825625"/>
            <a:ext cx="5196238"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p:txBody>
      </p:sp>
    </p:spTree>
    <p:extLst>
      <p:ext uri="{BB962C8B-B14F-4D97-AF65-F5344CB8AC3E}">
        <p14:creationId xmlns:p14="http://schemas.microsoft.com/office/powerpoint/2010/main" val="1506021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D76B6-786E-422A-AA2C-168645D929F8}"/>
              </a:ext>
            </a:extLst>
          </p:cNvPr>
          <p:cNvSpPr>
            <a:spLocks noGrp="1"/>
          </p:cNvSpPr>
          <p:nvPr>
            <p:ph type="title"/>
          </p:nvPr>
        </p:nvSpPr>
        <p:spPr/>
        <p:txBody>
          <a:bodyPr/>
          <a:lstStyle/>
          <a:p>
            <a:r>
              <a:rPr lang="en-US"/>
              <a:t>Questions?</a:t>
            </a:r>
          </a:p>
        </p:txBody>
      </p:sp>
      <p:pic>
        <p:nvPicPr>
          <p:cNvPr id="3" name="Content Placeholder 4" descr="A picture containing person, indoor, wall, boy&#10;&#10;Description automatically generated">
            <a:extLst>
              <a:ext uri="{FF2B5EF4-FFF2-40B4-BE49-F238E27FC236}">
                <a16:creationId xmlns:a16="http://schemas.microsoft.com/office/drawing/2014/main" id="{651A9EF4-C874-4F28-BF2D-189842ECC6D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171779" y="1825625"/>
            <a:ext cx="5848441" cy="4351338"/>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4" name="Speech Bubble: Rectangle with Corners Rounded 3">
            <a:extLst>
              <a:ext uri="{FF2B5EF4-FFF2-40B4-BE49-F238E27FC236}">
                <a16:creationId xmlns:a16="http://schemas.microsoft.com/office/drawing/2014/main" id="{149C09BF-971A-4667-8FC9-C8F5B8BF301D}"/>
              </a:ext>
            </a:extLst>
          </p:cNvPr>
          <p:cNvSpPr/>
          <p:nvPr/>
        </p:nvSpPr>
        <p:spPr>
          <a:xfrm>
            <a:off x="8380905" y="1532088"/>
            <a:ext cx="2455141" cy="1474001"/>
          </a:xfrm>
          <a:prstGeom prst="wedgeRoundRectCallout">
            <a:avLst>
              <a:gd name="adj1" fmla="val -33154"/>
              <a:gd name="adj2" fmla="val 74508"/>
              <a:gd name="adj3" fmla="val 16667"/>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64008" rIns="64008" rtlCol="0" anchor="ctr"/>
          <a:lstStyle/>
          <a:p>
            <a:pPr algn="ctr"/>
            <a:r>
              <a:rPr lang="en-US" sz="2400"/>
              <a:t>Why is this important?</a:t>
            </a:r>
          </a:p>
        </p:txBody>
      </p:sp>
      <p:sp>
        <p:nvSpPr>
          <p:cNvPr id="5" name="Speech Bubble: Rectangle with Corners Rounded 4">
            <a:extLst>
              <a:ext uri="{FF2B5EF4-FFF2-40B4-BE49-F238E27FC236}">
                <a16:creationId xmlns:a16="http://schemas.microsoft.com/office/drawing/2014/main" id="{29C3EF13-9548-431A-90A0-DAEA4AD7C396}"/>
              </a:ext>
            </a:extLst>
          </p:cNvPr>
          <p:cNvSpPr/>
          <p:nvPr/>
        </p:nvSpPr>
        <p:spPr>
          <a:xfrm>
            <a:off x="8380905" y="4861119"/>
            <a:ext cx="2455141" cy="1474001"/>
          </a:xfrm>
          <a:prstGeom prst="wedgeRoundRectCallout">
            <a:avLst>
              <a:gd name="adj1" fmla="val -32002"/>
              <a:gd name="adj2" fmla="val -78923"/>
              <a:gd name="adj3" fmla="val 16667"/>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64008" rIns="64008" rtlCol="0" anchor="ctr"/>
          <a:lstStyle/>
          <a:p>
            <a:pPr algn="ctr"/>
            <a:r>
              <a:rPr lang="en-US" sz="2400"/>
              <a:t>Is this safe for my child?</a:t>
            </a:r>
          </a:p>
        </p:txBody>
      </p:sp>
      <p:sp>
        <p:nvSpPr>
          <p:cNvPr id="6" name="Speech Bubble: Rectangle with Corners Rounded 5">
            <a:extLst>
              <a:ext uri="{FF2B5EF4-FFF2-40B4-BE49-F238E27FC236}">
                <a16:creationId xmlns:a16="http://schemas.microsoft.com/office/drawing/2014/main" id="{08FC1782-9EFB-44E2-B374-6C1509FF62F4}"/>
              </a:ext>
            </a:extLst>
          </p:cNvPr>
          <p:cNvSpPr/>
          <p:nvPr/>
        </p:nvSpPr>
        <p:spPr>
          <a:xfrm>
            <a:off x="1355953" y="1532088"/>
            <a:ext cx="2455141" cy="1474001"/>
          </a:xfrm>
          <a:prstGeom prst="wedgeRoundRectCallout">
            <a:avLst>
              <a:gd name="adj1" fmla="val 33323"/>
              <a:gd name="adj2" fmla="val 72939"/>
              <a:gd name="adj3" fmla="val 16667"/>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64008" rIns="64008" rtlCol="0" anchor="ctr"/>
          <a:lstStyle/>
          <a:p>
            <a:pPr algn="ctr"/>
            <a:r>
              <a:rPr lang="en-US" sz="2400"/>
              <a:t>Can I learn how to do this at home, too?</a:t>
            </a:r>
          </a:p>
        </p:txBody>
      </p:sp>
      <p:sp>
        <p:nvSpPr>
          <p:cNvPr id="7" name="Speech Bubble: Rectangle with Corners Rounded 6">
            <a:extLst>
              <a:ext uri="{FF2B5EF4-FFF2-40B4-BE49-F238E27FC236}">
                <a16:creationId xmlns:a16="http://schemas.microsoft.com/office/drawing/2014/main" id="{6AB68201-73B2-48CC-AF79-A7866034CE50}"/>
              </a:ext>
            </a:extLst>
          </p:cNvPr>
          <p:cNvSpPr/>
          <p:nvPr/>
        </p:nvSpPr>
        <p:spPr>
          <a:xfrm>
            <a:off x="1355953" y="4861119"/>
            <a:ext cx="2455141" cy="1474001"/>
          </a:xfrm>
          <a:prstGeom prst="wedgeRoundRectCallout">
            <a:avLst>
              <a:gd name="adj1" fmla="val 37007"/>
              <a:gd name="adj2" fmla="val -73384"/>
              <a:gd name="adj3" fmla="val 16667"/>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64008" rIns="64008" rtlCol="0" anchor="ctr"/>
          <a:lstStyle/>
          <a:p>
            <a:pPr algn="ctr"/>
            <a:r>
              <a:rPr lang="en-US" sz="2400"/>
              <a:t>How long does the program last?</a:t>
            </a:r>
          </a:p>
        </p:txBody>
      </p:sp>
    </p:spTree>
    <p:extLst>
      <p:ext uri="{BB962C8B-B14F-4D97-AF65-F5344CB8AC3E}">
        <p14:creationId xmlns:p14="http://schemas.microsoft.com/office/powerpoint/2010/main" val="621989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4238B7C-86A3-C47A-D1F1-8212E9DCFF1D}"/>
              </a:ext>
            </a:extLst>
          </p:cNvPr>
          <p:cNvPicPr>
            <a:picLocks noChangeAspect="1"/>
          </p:cNvPicPr>
          <p:nvPr/>
        </p:nvPicPr>
        <p:blipFill>
          <a:blip r:embed="rId3"/>
          <a:stretch>
            <a:fillRect/>
          </a:stretch>
        </p:blipFill>
        <p:spPr>
          <a:xfrm rot="670179">
            <a:off x="6725930" y="2701640"/>
            <a:ext cx="2833783" cy="3700709"/>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ACD6F607-3C17-46CE-B726-5B8B2DF1BEC9}"/>
              </a:ext>
            </a:extLst>
          </p:cNvPr>
          <p:cNvSpPr>
            <a:spLocks noGrp="1"/>
          </p:cNvSpPr>
          <p:nvPr>
            <p:ph type="title"/>
          </p:nvPr>
        </p:nvSpPr>
        <p:spPr/>
        <p:txBody>
          <a:bodyPr/>
          <a:lstStyle/>
          <a:p>
            <a:r>
              <a:rPr lang="en-US"/>
              <a:t>What’s Next?</a:t>
            </a:r>
          </a:p>
        </p:txBody>
      </p:sp>
      <p:sp>
        <p:nvSpPr>
          <p:cNvPr id="3" name="Content Placeholder 2">
            <a:extLst>
              <a:ext uri="{FF2B5EF4-FFF2-40B4-BE49-F238E27FC236}">
                <a16:creationId xmlns:a16="http://schemas.microsoft.com/office/drawing/2014/main" id="{C728C208-D0B9-4100-9704-5B70FE4405CC}"/>
              </a:ext>
            </a:extLst>
          </p:cNvPr>
          <p:cNvSpPr>
            <a:spLocks noGrp="1"/>
          </p:cNvSpPr>
          <p:nvPr>
            <p:ph idx="1"/>
          </p:nvPr>
        </p:nvSpPr>
        <p:spPr>
          <a:xfrm>
            <a:off x="838200" y="1825625"/>
            <a:ext cx="10515600" cy="986155"/>
          </a:xfrm>
        </p:spPr>
        <p:txBody>
          <a:bodyPr>
            <a:normAutofit/>
          </a:bodyPr>
          <a:lstStyle/>
          <a:p>
            <a:pPr>
              <a:spcAft>
                <a:spcPts val="600"/>
              </a:spcAft>
            </a:pPr>
            <a:r>
              <a:rPr lang="en-US" dirty="0"/>
              <a:t>You will have a chance to learn alongside us!</a:t>
            </a:r>
          </a:p>
          <a:p>
            <a:pPr marL="0" indent="0">
              <a:buNone/>
            </a:pPr>
            <a:endParaRPr lang="en-US" dirty="0"/>
          </a:p>
        </p:txBody>
      </p:sp>
      <p:pic>
        <p:nvPicPr>
          <p:cNvPr id="10" name="Picture 9">
            <a:extLst>
              <a:ext uri="{FF2B5EF4-FFF2-40B4-BE49-F238E27FC236}">
                <a16:creationId xmlns:a16="http://schemas.microsoft.com/office/drawing/2014/main" id="{1416E814-85BF-33B6-95B6-B49E84C3F3E6}"/>
              </a:ext>
            </a:extLst>
          </p:cNvPr>
          <p:cNvPicPr>
            <a:picLocks noChangeAspect="1"/>
          </p:cNvPicPr>
          <p:nvPr/>
        </p:nvPicPr>
        <p:blipFill>
          <a:blip r:embed="rId4"/>
          <a:stretch>
            <a:fillRect/>
          </a:stretch>
        </p:blipFill>
        <p:spPr>
          <a:xfrm>
            <a:off x="4675681" y="2476254"/>
            <a:ext cx="2840637" cy="3700709"/>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2F3BF679-D903-51F8-7885-CBC7E1267826}"/>
              </a:ext>
            </a:extLst>
          </p:cNvPr>
          <p:cNvPicPr>
            <a:picLocks noChangeAspect="1"/>
          </p:cNvPicPr>
          <p:nvPr/>
        </p:nvPicPr>
        <p:blipFill>
          <a:blip r:embed="rId5"/>
          <a:stretch>
            <a:fillRect/>
          </a:stretch>
        </p:blipFill>
        <p:spPr>
          <a:xfrm rot="21079930">
            <a:off x="2613707" y="2661945"/>
            <a:ext cx="2758370" cy="3589204"/>
          </a:xfrm>
          <a:prstGeom prst="rect">
            <a:avLst/>
          </a:prstGeom>
          <a:ln>
            <a:solidFill>
              <a:schemeClr val="bg1">
                <a:lumMod val="8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07240270"/>
      </p:ext>
    </p:extLst>
  </p:cSld>
  <p:clrMapOvr>
    <a:masterClrMapping/>
  </p:clrMapOvr>
</p:sld>
</file>

<file path=ppt/theme/theme1.xml><?xml version="1.0" encoding="utf-8"?>
<a:theme xmlns:a="http://schemas.openxmlformats.org/drawingml/2006/main" name="3_Office Theme">
  <a:themeElements>
    <a:clrScheme name="Custom 1">
      <a:dk1>
        <a:srgbClr val="000000"/>
      </a:dk1>
      <a:lt1>
        <a:sysClr val="window" lastClr="FFFFFF"/>
      </a:lt1>
      <a:dk2>
        <a:srgbClr val="7F3F98"/>
      </a:dk2>
      <a:lt2>
        <a:srgbClr val="E7E6E6"/>
      </a:lt2>
      <a:accent1>
        <a:srgbClr val="28A9E1"/>
      </a:accent1>
      <a:accent2>
        <a:srgbClr val="F15A29"/>
      </a:accent2>
      <a:accent3>
        <a:srgbClr val="D34B9B"/>
      </a:accent3>
      <a:accent4>
        <a:srgbClr val="FBB040"/>
      </a:accent4>
      <a:accent5>
        <a:srgbClr val="565E9E"/>
      </a:accent5>
      <a:accent6>
        <a:srgbClr val="8DC63F"/>
      </a:accent6>
      <a:hlink>
        <a:srgbClr val="0563C1"/>
      </a:hlink>
      <a:folHlink>
        <a:srgbClr val="7F3F98"/>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NA_PowerPoint template_2018" id="{099565A1-47BB-E346-82FF-B911AD3D0525}" vid="{18099DB2-7A1E-7A41-89E5-23A14CC92902}"/>
    </a:ext>
  </a:extLst>
</a:theme>
</file>

<file path=ppt/theme/theme2.xml><?xml version="1.0" encoding="utf-8"?>
<a:theme xmlns:a="http://schemas.openxmlformats.org/drawingml/2006/main" name="2_Office Theme">
  <a:themeElements>
    <a:clrScheme name="Custom 1">
      <a:dk1>
        <a:srgbClr val="000000"/>
      </a:dk1>
      <a:lt1>
        <a:sysClr val="window" lastClr="FFFFFF"/>
      </a:lt1>
      <a:dk2>
        <a:srgbClr val="7F3F98"/>
      </a:dk2>
      <a:lt2>
        <a:srgbClr val="E7E6E6"/>
      </a:lt2>
      <a:accent1>
        <a:srgbClr val="28A9E1"/>
      </a:accent1>
      <a:accent2>
        <a:srgbClr val="F15A29"/>
      </a:accent2>
      <a:accent3>
        <a:srgbClr val="D34B9B"/>
      </a:accent3>
      <a:accent4>
        <a:srgbClr val="FBB040"/>
      </a:accent4>
      <a:accent5>
        <a:srgbClr val="565E9E"/>
      </a:accent5>
      <a:accent6>
        <a:srgbClr val="8DC63F"/>
      </a:accent6>
      <a:hlink>
        <a:srgbClr val="0563C1"/>
      </a:hlink>
      <a:folHlink>
        <a:srgbClr val="7F3F98"/>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NA_PowerPoint template_2018" id="{099565A1-47BB-E346-82FF-B911AD3D0525}" vid="{18099DB2-7A1E-7A41-89E5-23A14CC92902}"/>
    </a:ext>
  </a:extLst>
</a:theme>
</file>

<file path=ppt/theme/theme3.xml><?xml version="1.0" encoding="utf-8"?>
<a:theme xmlns:a="http://schemas.openxmlformats.org/drawingml/2006/main" name="Office Theme">
  <a:themeElements>
    <a:clrScheme name="LENA">
      <a:dk1>
        <a:srgbClr val="505050"/>
      </a:dk1>
      <a:lt1>
        <a:srgbClr val="FFFFFF"/>
      </a:lt1>
      <a:dk2>
        <a:srgbClr val="472B59"/>
      </a:dk2>
      <a:lt2>
        <a:srgbClr val="A0A0A0"/>
      </a:lt2>
      <a:accent1>
        <a:srgbClr val="7F3F98"/>
      </a:accent1>
      <a:accent2>
        <a:srgbClr val="FBB040"/>
      </a:accent2>
      <a:accent3>
        <a:srgbClr val="28A9E1"/>
      </a:accent3>
      <a:accent4>
        <a:srgbClr val="F15928"/>
      </a:accent4>
      <a:accent5>
        <a:srgbClr val="8DC63F"/>
      </a:accent5>
      <a:accent6>
        <a:srgbClr val="565E9E"/>
      </a:accent6>
      <a:hlink>
        <a:srgbClr val="D34B9B"/>
      </a:hlink>
      <a:folHlink>
        <a:srgbClr val="7D7D7D"/>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NA_PowerPoint template_2018" id="{099565A1-47BB-E346-82FF-B911AD3D0525}" vid="{18099DB2-7A1E-7A41-89E5-23A14CC9290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DC9507D7306FB45AF520E95721D4EE7" ma:contentTypeVersion="12" ma:contentTypeDescription="Create a new document." ma:contentTypeScope="" ma:versionID="eb9943e789a61eab843c9347191dbe09">
  <xsd:schema xmlns:xsd="http://www.w3.org/2001/XMLSchema" xmlns:xs="http://www.w3.org/2001/XMLSchema" xmlns:p="http://schemas.microsoft.com/office/2006/metadata/properties" xmlns:ns2="0f957709-2457-4a24-bc0d-794ae7db38f5" xmlns:ns3="ce5d865e-659c-4827-ad51-9aaaf0a99187" targetNamespace="http://schemas.microsoft.com/office/2006/metadata/properties" ma:root="true" ma:fieldsID="04245e5270ea3b9aef7094a49e6f933b" ns2:_="" ns3:_="">
    <xsd:import namespace="0f957709-2457-4a24-bc0d-794ae7db38f5"/>
    <xsd:import namespace="ce5d865e-659c-4827-ad51-9aaaf0a9918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957709-2457-4a24-bc0d-794ae7db3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5d865e-659c-4827-ad51-9aaaf0a9918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284BAD-A062-42E2-B56A-82A483A2AB8F}">
  <ds:schemaRefs>
    <ds:schemaRef ds:uri="http://schemas.microsoft.com/sharepoint/v3/contenttype/forms"/>
  </ds:schemaRefs>
</ds:datastoreItem>
</file>

<file path=customXml/itemProps2.xml><?xml version="1.0" encoding="utf-8"?>
<ds:datastoreItem xmlns:ds="http://schemas.openxmlformats.org/officeDocument/2006/customXml" ds:itemID="{99A7892D-2E0B-43D5-815A-8B8D1FE558E5}">
  <ds:schemaRefs>
    <ds:schemaRef ds:uri="0f957709-2457-4a24-bc0d-794ae7db38f5"/>
    <ds:schemaRef ds:uri="ce5d865e-659c-4827-ad51-9aaaf0a9918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2FB705D-89EA-49B5-BBA8-B26EF6D28613}">
  <ds:schemaRefs>
    <ds:schemaRef ds:uri="http://schemas.microsoft.com/office/infopath/2007/PartnerControls"/>
    <ds:schemaRef ds:uri="http://purl.org/dc/elements/1.1/"/>
    <ds:schemaRef ds:uri="http://www.w3.org/XML/1998/namespace"/>
    <ds:schemaRef ds:uri="http://purl.org/dc/dcmitype/"/>
    <ds:schemaRef ds:uri="0f957709-2457-4a24-bc0d-794ae7db38f5"/>
    <ds:schemaRef ds:uri="http://schemas.openxmlformats.org/package/2006/metadata/core-properties"/>
    <ds:schemaRef ds:uri="http://schemas.microsoft.com/office/2006/documentManagement/types"/>
    <ds:schemaRef ds:uri="ce5d865e-659c-4827-ad51-9aaaf0a99187"/>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22</TotalTime>
  <Words>1111</Words>
  <Application>Microsoft Macintosh PowerPoint</Application>
  <PresentationFormat>Widescreen</PresentationFormat>
  <Paragraphs>88</Paragraphs>
  <Slides>9</Slides>
  <Notes>9</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vt:i4>
      </vt:variant>
    </vt:vector>
  </HeadingPairs>
  <TitlesOfParts>
    <vt:vector size="20" baseType="lpstr">
      <vt:lpstr>Arial</vt:lpstr>
      <vt:lpstr>Calibri</vt:lpstr>
      <vt:lpstr>Calibri body</vt:lpstr>
      <vt:lpstr>Calibri Light</vt:lpstr>
      <vt:lpstr>Merriweather</vt:lpstr>
      <vt:lpstr>Myriad Pro</vt:lpstr>
      <vt:lpstr>Myriad Pro Light</vt:lpstr>
      <vt:lpstr>Wingdings</vt:lpstr>
      <vt:lpstr>3_Office Theme</vt:lpstr>
      <vt:lpstr>2_Office Theme</vt:lpstr>
      <vt:lpstr>Office Theme</vt:lpstr>
      <vt:lpstr>PowerPoint Presentation</vt:lpstr>
      <vt:lpstr>What is LENA Grow?</vt:lpstr>
      <vt:lpstr>It’s All About Your Child’s Brain</vt:lpstr>
      <vt:lpstr>How Does LENA Grow Work?</vt:lpstr>
      <vt:lpstr>Privacy Features</vt:lpstr>
      <vt:lpstr>What Teachers Say About LENA Grow</vt:lpstr>
      <vt:lpstr>How Will This Benefit My Child?</vt:lpstr>
      <vt:lpstr>Questions?</vt:lpstr>
      <vt:lpstr>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LENA Grow Teacher Details</dc:title>
  <dc:creator>Kate Riedell</dc:creator>
  <cp:lastModifiedBy>Mindy Ricketts</cp:lastModifiedBy>
  <cp:revision>6</cp:revision>
  <cp:lastPrinted>2018-10-10T23:23:16Z</cp:lastPrinted>
  <dcterms:created xsi:type="dcterms:W3CDTF">2018-08-16T04:37:40Z</dcterms:created>
  <dcterms:modified xsi:type="dcterms:W3CDTF">2022-06-23T21:57:41Z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0x0101009DC9507D7306FB45AF520E95721D4EE7</vt:lpwstr>
  </property>
</Properties>
</file>